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BDB5EA-DCCD-42BE-BDEF-44CB2AECDF59}" type="datetimeFigureOut">
              <a:rPr lang="ru-RU" smtClean="0"/>
              <a:pPr/>
              <a:t>03.01.2020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56D964-24C1-442C-AB8E-B9C20E615A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5408" y="1556792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совершенствование технической эксплуатации бумагоделательного оборудования на основе </a:t>
            </a:r>
            <a:r>
              <a:rPr lang="ru-RU" dirty="0" err="1" smtClean="0"/>
              <a:t>виброконтроля</a:t>
            </a:r>
            <a:r>
              <a:rPr lang="ru-RU" dirty="0" smtClean="0"/>
              <a:t>, </a:t>
            </a:r>
            <a:r>
              <a:rPr lang="ru-RU" dirty="0" err="1" smtClean="0"/>
              <a:t>вибродиагностики</a:t>
            </a:r>
            <a:r>
              <a:rPr lang="ru-RU" dirty="0" smtClean="0"/>
              <a:t> и анализа технического состояния;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60932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6600"/>
                </a:solidFill>
              </a:rPr>
              <a:t>Кафедра технической механики и оборудования ЦБП</a:t>
            </a:r>
            <a:endParaRPr lang="ru-RU" b="1" dirty="0">
              <a:solidFill>
                <a:srgbClr val="99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5445224"/>
            <a:ext cx="7200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 реализации проектов  -  на 12 ведущих предприятиях отрасли </a:t>
            </a:r>
            <a:endParaRPr lang="ru-RU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58052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6600"/>
                </a:solidFill>
              </a:rPr>
              <a:t>__________________________________________________________</a:t>
            </a:r>
            <a:endParaRPr lang="ru-RU" dirty="0">
              <a:solidFill>
                <a:srgbClr val="996600"/>
              </a:solidFill>
            </a:endParaRPr>
          </a:p>
        </p:txBody>
      </p:sp>
      <p:pic>
        <p:nvPicPr>
          <p:cNvPr id="14" name="preview-image" descr="http://lesprominform.ru/uploads/images/lpi79/bumagodelatelynaya_mashina_bdm-14_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223224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547664" y="2924944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оценка работоспособности узлов бумагоделательных машин на основе динамических испытаний и компьютерного моделирования;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прогнозирование ресурса узлов бумагоделательных машин при модернизации и увеличении их скорости;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диагностическая паспортизация  бумагоделательного оборудования.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rgbClr val="996600"/>
              </a:solidFill>
            </a:endParaRPr>
          </a:p>
          <a:p>
            <a:endParaRPr lang="ru-RU" dirty="0" smtClean="0">
              <a:solidFill>
                <a:srgbClr val="99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980728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6600"/>
                </a:solidFill>
              </a:rPr>
              <a:t>__________________________________________________________________</a:t>
            </a:r>
            <a:endParaRPr lang="ru-RU" dirty="0">
              <a:solidFill>
                <a:srgbClr val="9966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3648" y="26064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6600"/>
                </a:solidFill>
              </a:rPr>
              <a:t>ИННОВАЦИИ В  ТЕХНИЧЕСКОЙ ЭКСПЛУАТАЦИИ ОБОРУДОВАНИЯ ЦБП</a:t>
            </a:r>
            <a:endParaRPr lang="ru-RU" sz="2400" b="1" dirty="0">
              <a:solidFill>
                <a:srgbClr val="99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03648" y="6093296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996600"/>
                </a:solidFill>
              </a:rPr>
              <a:t>Кафедра технической механики и оборудования ЦБП</a:t>
            </a:r>
            <a:endParaRPr lang="ru-RU" b="1" dirty="0">
              <a:solidFill>
                <a:srgbClr val="9966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5445224"/>
            <a:ext cx="72008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 реализации проектов  -  на 12 ведущих предприятиях отрасли </a:t>
            </a:r>
            <a:endParaRPr lang="ru-RU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580526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6600"/>
                </a:solidFill>
              </a:rPr>
              <a:t>__________________________________________________________</a:t>
            </a:r>
            <a:endParaRPr lang="ru-RU" dirty="0">
              <a:solidFill>
                <a:srgbClr val="9966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47664" y="292494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996600"/>
                </a:solidFill>
              </a:rPr>
              <a:t> </a:t>
            </a:r>
            <a:endParaRPr lang="ru-RU" dirty="0">
              <a:solidFill>
                <a:srgbClr val="996600"/>
              </a:solidFill>
            </a:endParaRPr>
          </a:p>
          <a:p>
            <a:endParaRPr lang="ru-RU" dirty="0" smtClean="0">
              <a:solidFill>
                <a:srgbClr val="99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141277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ДИАГНОСТИЧЕСКИЙ  ПАСПОРТ БУМАГОДЕЛАТЕЛЬНОЙ МАШИНЫ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2276872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диагностические признаки структурных параметров технического состояния  всех конструктивных элементов машины;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методы анализа технического состояния машины;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способы предупреждения и устранения дефектов и повреждений;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способы повышения надежности и прогнозирования ресурса и др.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75656" y="980728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996600"/>
                </a:solidFill>
              </a:rPr>
              <a:t>_______________________________________________________________</a:t>
            </a:r>
            <a:endParaRPr lang="ru-RU" dirty="0">
              <a:solidFill>
                <a:srgbClr val="9966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371703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Подготовка и переподготовка кадров для ЦБП: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5656" y="4005064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бакалавров и магистров по ремонту, эксплуатации, диагностике и проектированию оборудования ЦБП;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 переподготовка и повышение квалификации по </a:t>
            </a:r>
            <a:r>
              <a:rPr lang="ru-RU" dirty="0" err="1" smtClean="0"/>
              <a:t>виброконтролю</a:t>
            </a:r>
            <a:r>
              <a:rPr lang="ru-RU" dirty="0" smtClean="0"/>
              <a:t>, </a:t>
            </a:r>
            <a:r>
              <a:rPr lang="ru-RU" dirty="0" err="1" smtClean="0"/>
              <a:t>вибродиагностике</a:t>
            </a:r>
            <a:r>
              <a:rPr lang="ru-RU" dirty="0" smtClean="0"/>
              <a:t> и анализу технического состояния оборудования специалистов ЦБП (в соответствии с ГОСТ Р ИСО 18436-1.2,3-2015).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763688" y="332656"/>
            <a:ext cx="6696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6600"/>
                </a:solidFill>
              </a:rPr>
              <a:t>ИННОВАЦИИ В  ТЕХНИЧЕСКОЙ ЭКСПЛУАТАЦИИ ОБОРУДОВАНИЯ ЦБП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475656" y="170080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(Инструкция по </a:t>
            </a:r>
            <a:r>
              <a:rPr lang="ru-RU" b="1" dirty="0" err="1" smtClean="0">
                <a:solidFill>
                  <a:srgbClr val="C00000"/>
                </a:solidFill>
              </a:rPr>
              <a:t>виброконтролю</a:t>
            </a:r>
            <a:r>
              <a:rPr lang="ru-RU" b="1" dirty="0" smtClean="0">
                <a:solidFill>
                  <a:srgbClr val="C00000"/>
                </a:solidFill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</a:rPr>
              <a:t>вибродиагностике</a:t>
            </a:r>
            <a:r>
              <a:rPr lang="ru-RU" b="1" dirty="0" smtClean="0">
                <a:solidFill>
                  <a:srgbClr val="C00000"/>
                </a:solidFill>
              </a:rPr>
              <a:t> и анализу технического состояния машины)  содержит: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</TotalTime>
  <Words>199</Words>
  <Application>Microsoft Office PowerPoint</Application>
  <PresentationFormat>Экран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Слайд 1</vt:lpstr>
      <vt:lpstr>Слайд 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Нелли</dc:creator>
  <cp:lastModifiedBy>Нелли</cp:lastModifiedBy>
  <cp:revision>14</cp:revision>
  <dcterms:created xsi:type="dcterms:W3CDTF">2017-01-29T16:32:55Z</dcterms:created>
  <dcterms:modified xsi:type="dcterms:W3CDTF">2020-01-03T18:02:56Z</dcterms:modified>
</cp:coreProperties>
</file>