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797675" cy="9872663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78F61-DAA9-F066-DA43-D2890A2E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01B757-D0A2-7F48-5114-1AB7E03D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D6C3-1A1B-4275-B59D-9169B1A9B2F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854517-955D-539F-3777-455B8B27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B0E4AF-05C5-0C0B-CF55-3D214E7D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BDCA-82E6-4F81-AE64-5E1C02577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58541-2D83-937A-B154-C98916AC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F7C51A-961C-8CE0-C83F-C5D9CC26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3F3989-B92E-C577-125A-974AF21F5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DD6C3-1A1B-4275-B59D-9169B1A9B2F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B317D-A015-CC5D-F23F-DC0032A03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9388B0-0886-8340-61DC-191D3EDEB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BDCA-82E6-4F81-AE64-5E1C02577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7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EB35B41-C90E-AD39-AD65-B8B2BA28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8D1312-9726-2B38-B023-E080223A8E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C62F854-EE7B-D1A9-7172-2ED6A053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AF850D-C8FE-B8B7-A5C3-F36CEBA0F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9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63434FB-665D-45E5-8A79-DD1F96D2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077327-778B-3F92-5161-74CF7ED88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0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D08AFD-E440-6FFD-5CA8-9986BDAB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818727-1BE1-A162-2785-003E55BDA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1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ADE5F4-5EAD-9BEA-1DD5-F0E83462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27BFBC-EF14-E5F6-FD00-C08EC9AF2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8B64CB-A694-37DD-01A0-39572A3C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03EE7-8A09-C26E-D77F-7B83AC9C7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85F84F5-ACCB-8962-DD94-DE819FEC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C9D849-729E-8271-0AC8-AE15CBEC23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5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0D00A6-1C85-077B-64AA-FCB60579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38DCE8-6A6D-BF1C-2EBD-C3BA41621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9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48B3A7-4265-DEF1-F866-06AEB94D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C5AB4-CE23-F06E-6D19-ECBE5FA02F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15482B-8E64-D6FD-8673-43A3072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14EE4B-74E1-8F49-7930-C68A3E848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189912-7CCD-A1CE-EBAD-4A55D3E2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C9616C-C49F-06FD-BE8A-A585F7CCA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5CC8AD-2253-7480-B5DD-DD0924E5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2D1A04-C79A-D8F3-4CB9-A94AE392E4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FFFC807-F672-253B-ED93-D6F8CD4E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FEECFF-7324-3BC7-059F-4103B6DE5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0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Vinokurova</dc:creator>
  <cp:lastModifiedBy>Maria Vinokurova</cp:lastModifiedBy>
  <cp:revision>1</cp:revision>
  <dcterms:created xsi:type="dcterms:W3CDTF">2025-03-16T07:51:48Z</dcterms:created>
  <dcterms:modified xsi:type="dcterms:W3CDTF">2025-03-16T07:51:48Z</dcterms:modified>
</cp:coreProperties>
</file>