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719A-4CB2-4029-B52C-C964C24C2A0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3F3C-51D5-4AD4-9F34-F74F103A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1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719A-4CB2-4029-B52C-C964C24C2A0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3F3C-51D5-4AD4-9F34-F74F103A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6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719A-4CB2-4029-B52C-C964C24C2A0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3F3C-51D5-4AD4-9F34-F74F103A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51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719A-4CB2-4029-B52C-C964C24C2A0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3F3C-51D5-4AD4-9F34-F74F103A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3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719A-4CB2-4029-B52C-C964C24C2A0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3F3C-51D5-4AD4-9F34-F74F103A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2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719A-4CB2-4029-B52C-C964C24C2A0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3F3C-51D5-4AD4-9F34-F74F103A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55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719A-4CB2-4029-B52C-C964C24C2A0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3F3C-51D5-4AD4-9F34-F74F103A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1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719A-4CB2-4029-B52C-C964C24C2A0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3F3C-51D5-4AD4-9F34-F74F103A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719A-4CB2-4029-B52C-C964C24C2A0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3F3C-51D5-4AD4-9F34-F74F103A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719A-4CB2-4029-B52C-C964C24C2A0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3F3C-51D5-4AD4-9F34-F74F103A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719A-4CB2-4029-B52C-C964C24C2A0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3F3C-51D5-4AD4-9F34-F74F103A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3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B719A-4CB2-4029-B52C-C964C24C2A05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3F3C-51D5-4AD4-9F34-F74F103A7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3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92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Comic Sans MS" panose="030F0702030302020204" pitchFamily="66" charset="0"/>
              </a:rPr>
              <a:t>Студенческая жизнь</a:t>
            </a:r>
            <a:endParaRPr lang="ru-RU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ССО «Тайга»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8531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Студенческий </a:t>
            </a:r>
            <a:r>
              <a:rPr lang="ru-RU" dirty="0" err="1" smtClean="0">
                <a:latin typeface="Comic Sans MS" panose="030F0702030302020204" pitchFamily="66" charset="0"/>
              </a:rPr>
              <a:t>cтроительный</a:t>
            </a:r>
            <a:r>
              <a:rPr lang="ru-RU" dirty="0" smtClean="0">
                <a:latin typeface="Comic Sans MS" panose="030F0702030302020204" pitchFamily="66" charset="0"/>
              </a:rPr>
              <a:t> отряд «Тайга» основан в 1997 году при УГЛТА, на факультете ЛИФ. Миссия отряда – помочь студентам: найти свое призвание в </a:t>
            </a:r>
            <a:r>
              <a:rPr lang="ru-RU" dirty="0" smtClean="0">
                <a:latin typeface="Comic Sans MS" panose="030F0702030302020204" pitchFamily="66" charset="0"/>
              </a:rPr>
              <a:t>жизни</a:t>
            </a:r>
            <a:r>
              <a:rPr lang="ru-RU" dirty="0" smtClean="0">
                <a:latin typeface="Comic Sans MS" panose="030F0702030302020204" pitchFamily="66" charset="0"/>
              </a:rPr>
              <a:t>, оценить свои возможности, развить творческий потенциал и </a:t>
            </a:r>
            <a:r>
              <a:rPr lang="ru-RU" dirty="0" smtClean="0">
                <a:latin typeface="Comic Sans MS" panose="030F0702030302020204" pitchFamily="66" charset="0"/>
              </a:rPr>
              <a:t>сделать </a:t>
            </a:r>
            <a:r>
              <a:rPr lang="ru-RU" dirty="0" smtClean="0">
                <a:latin typeface="Comic Sans MS" panose="030F0702030302020204" pitchFamily="66" charset="0"/>
              </a:rPr>
              <a:t>так, чтобы студенческие годы были наполнены приключениями. Выпускники нашего университета через много лет вспоминают не только учебу, а еще жизнь в отряде! Основная деятельность отряда – работа на строительных </a:t>
            </a:r>
            <a:r>
              <a:rPr lang="ru-RU" dirty="0" smtClean="0">
                <a:latin typeface="Comic Sans MS" panose="030F0702030302020204" pitchFamily="66" charset="0"/>
              </a:rPr>
              <a:t>объектах </a:t>
            </a:r>
            <a:r>
              <a:rPr lang="ru-RU" dirty="0" smtClean="0">
                <a:latin typeface="Comic Sans MS" panose="030F0702030302020204" pitchFamily="66" charset="0"/>
              </a:rPr>
              <a:t>в дружной компании в разных частях нашей необъятной России. Командир – Иван Герц +7 (992) 342-37-86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2"/>
            <a:ext cx="2939819" cy="2204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2939819" cy="22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2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СОП «ЛЕГЕНДА»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5194920" cy="492514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Вот уже 20 лет МЫ каждое лето колесим по нашей необъятной родине в поездах дальнего следования. В свободное от учебы время наш отряд работает проводниками пассажирских поездов. Два месяца – июль, август – нас ждут увлекательные путешествия, самые надежные и верные друзья, море позитивных впечатлений, песни, танцы, конкурсы и зарплата (что для студентов немаловажно)! </a:t>
            </a:r>
            <a:endParaRPr lang="ru-RU" dirty="0" smtClean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Командир </a:t>
            </a:r>
            <a:r>
              <a:rPr lang="ru-RU" dirty="0" smtClean="0">
                <a:latin typeface="Comic Sans MS" panose="030F0702030302020204" pitchFamily="66" charset="0"/>
              </a:rPr>
              <a:t>– Никита </a:t>
            </a:r>
            <a:r>
              <a:rPr lang="ru-RU" dirty="0" err="1" smtClean="0">
                <a:latin typeface="Comic Sans MS" panose="030F0702030302020204" pitchFamily="66" charset="0"/>
              </a:rPr>
              <a:t>Тепикин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+</a:t>
            </a:r>
            <a:r>
              <a:rPr lang="ru-RU" dirty="0" smtClean="0">
                <a:latin typeface="Comic Sans MS" panose="030F0702030302020204" pitchFamily="66" charset="0"/>
              </a:rPr>
              <a:t>7 (908) 903-75-99 Наши собрания проходят каждый четверг в 20:00 в общежитии № 3, в досуговом центре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50610"/>
            <a:ext cx="2960164" cy="2220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8"/>
            <a:ext cx="1997932" cy="30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5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ССО «Берендей»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5050904" cy="492514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это студенческий специализированный отряд УГЛТУ, образованный 16 ноября 2000 года. Целью отряда является экологическое воспитание молодежи, а главная задача – проведение мероприятий, направленных на экологическую ориентацию подрастающего поколения. Наш отряд занимается:  экологическим воспитанием детей; работой со школьными лесничествами и проведением экологических занятий в школах;  организацией экологических соревнований, слетов и конкурсов школьных лесничеств и экологических организаций </a:t>
            </a:r>
            <a:r>
              <a:rPr lang="ru-RU" dirty="0" err="1" smtClean="0">
                <a:latin typeface="Comic Sans MS" panose="030F0702030302020204" pitchFamily="66" charset="0"/>
              </a:rPr>
              <a:t>УрФО</a:t>
            </a:r>
            <a:r>
              <a:rPr lang="ru-RU" dirty="0" smtClean="0">
                <a:latin typeface="Comic Sans MS" panose="030F0702030302020204" pitchFamily="66" charset="0"/>
              </a:rPr>
              <a:t>;  проведением экологических семинаров и защиты исследовательских работ </a:t>
            </a:r>
            <a:r>
              <a:rPr lang="ru-RU" dirty="0" smtClean="0">
                <a:latin typeface="Comic Sans MS" panose="030F0702030302020204" pitchFamily="66" charset="0"/>
              </a:rPr>
              <a:t>школьников</a:t>
            </a:r>
            <a:r>
              <a:rPr lang="ru-RU" dirty="0" smtClean="0">
                <a:latin typeface="Comic Sans MS" panose="030F0702030302020204" pitchFamily="66" charset="0"/>
              </a:rPr>
              <a:t>; проведением экологических акций и участвует в экспедициях; профессиональной агитацией </a:t>
            </a:r>
            <a:r>
              <a:rPr lang="ru-RU" dirty="0" smtClean="0">
                <a:latin typeface="Comic Sans MS" panose="030F0702030302020204" pitchFamily="66" charset="0"/>
              </a:rPr>
              <a:t>школьников</a:t>
            </a:r>
            <a:r>
              <a:rPr lang="ru-RU" dirty="0" smtClean="0">
                <a:latin typeface="Comic Sans MS" panose="030F0702030302020204" pitchFamily="66" charset="0"/>
              </a:rPr>
              <a:t>;  и самое главное – мы пытаемся </a:t>
            </a:r>
            <a:r>
              <a:rPr lang="ru-RU" dirty="0" smtClean="0">
                <a:latin typeface="Comic Sans MS" panose="030F0702030302020204" pitchFamily="66" charset="0"/>
              </a:rPr>
              <a:t>привить </a:t>
            </a:r>
            <a:r>
              <a:rPr lang="ru-RU" dirty="0" smtClean="0">
                <a:latin typeface="Comic Sans MS" panose="030F0702030302020204" pitchFamily="66" charset="0"/>
              </a:rPr>
              <a:t>любовь и уважение к природе. Командир – Полина Юдина +7 (912) 275-25-50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312368" cy="2484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0"/>
            <a:ext cx="3707904" cy="24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2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Студенческий спортивный клуб УГЛТУ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5122912" cy="4853136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Comic Sans MS" panose="030F0702030302020204" pitchFamily="66" charset="0"/>
              </a:rPr>
              <a:t>Клуб объединяет 23 сборные команды университета по 17 видам спорта. Наш университет является одним из сильнейших вузов в спортивной деятельности в Свердловской области. Студенческий спорт – это целый мир, полный ярких ощущений и настоящих эмоций. Это тренировки, борьба, стремления, победы и поражения. Это гордость за себя, свою команду и вуз. Это твое братство, с которым ты будешь всегда идти вместе по жизни и встречаться даже спустя 30 лет, вспоминая, как вы однажды в студенческие годы в пух и прах разгромили соперника, а потом еще год о вас слагали легенды в стенах родного </a:t>
            </a:r>
            <a:r>
              <a:rPr lang="ru-RU" sz="1400" dirty="0" err="1" smtClean="0">
                <a:latin typeface="Comic Sans MS" panose="030F0702030302020204" pitchFamily="66" charset="0"/>
              </a:rPr>
              <a:t>лестеха</a:t>
            </a:r>
            <a:r>
              <a:rPr lang="ru-RU" sz="1400" dirty="0" smtClean="0">
                <a:latin typeface="Comic Sans MS" panose="030F0702030302020204" pitchFamily="66" charset="0"/>
              </a:rPr>
              <a:t>. Спортивные клубы – отличная школа жизни для студентов любых профессий – будущих организаторов, фотографов, журналистов и всех, кто может иметь отношение к </a:t>
            </a:r>
            <a:r>
              <a:rPr lang="ru-RU" sz="1400" dirty="0" err="1" smtClean="0">
                <a:latin typeface="Comic Sans MS" panose="030F0702030302020204" pitchFamily="66" charset="0"/>
              </a:rPr>
              <a:t>околоспортивной</a:t>
            </a:r>
            <a:r>
              <a:rPr lang="ru-RU" sz="1400" dirty="0" smtClean="0">
                <a:latin typeface="Comic Sans MS" panose="030F0702030302020204" pitchFamily="66" charset="0"/>
              </a:rPr>
              <a:t> деятельности. 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Председатель – </a:t>
            </a:r>
            <a:r>
              <a:rPr lang="ru-RU" sz="1400" dirty="0" err="1" smtClean="0">
                <a:latin typeface="Comic Sans MS" panose="030F0702030302020204" pitchFamily="66" charset="0"/>
              </a:rPr>
              <a:t>Сатеник</a:t>
            </a:r>
            <a:r>
              <a:rPr lang="ru-RU" sz="1400" dirty="0" smtClean="0">
                <a:latin typeface="Comic Sans MS" panose="030F0702030302020204" pitchFamily="66" charset="0"/>
              </a:rPr>
              <a:t> </a:t>
            </a:r>
            <a:r>
              <a:rPr lang="ru-RU" sz="1400" dirty="0" err="1" smtClean="0">
                <a:latin typeface="Comic Sans MS" panose="030F0702030302020204" pitchFamily="66" charset="0"/>
              </a:rPr>
              <a:t>Ширинян</a:t>
            </a:r>
            <a:r>
              <a:rPr lang="ru-RU" sz="1400" dirty="0" smtClean="0">
                <a:latin typeface="Comic Sans MS" panose="030F0702030302020204" pitchFamily="66" charset="0"/>
              </a:rPr>
              <a:t> Директор – Николай Луганский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98" y="4941168"/>
            <a:ext cx="3810261" cy="1800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334837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4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05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Ансамбль русской песни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700808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Студия эстрадного вокала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934236"/>
            <a:ext cx="395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Команда «Парни с лесоповала»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459354"/>
            <a:ext cx="40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Танцевальный коллектив </a:t>
            </a:r>
            <a:r>
              <a:rPr lang="ru-RU" b="1" dirty="0" smtClean="0">
                <a:latin typeface="Comic Sans MS" panose="030F0702030302020204" pitchFamily="66" charset="0"/>
              </a:rPr>
              <a:t>«</a:t>
            </a:r>
            <a:r>
              <a:rPr lang="en-US" b="1" dirty="0" err="1" smtClean="0"/>
              <a:t>CatSB</a:t>
            </a:r>
            <a:r>
              <a:rPr lang="ru-RU" dirty="0" smtClean="0"/>
              <a:t>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81128"/>
            <a:ext cx="415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Comic Sans MS" panose="030F0702030302020204" pitchFamily="66" charset="0"/>
              </a:rPr>
              <a:t>ТанцевАльный</a:t>
            </a:r>
            <a:r>
              <a:rPr lang="ru-RU" b="1" dirty="0" smtClean="0">
                <a:latin typeface="Comic Sans MS" panose="030F0702030302020204" pitchFamily="66" charset="0"/>
              </a:rPr>
              <a:t> коллектив «</a:t>
            </a:r>
            <a:r>
              <a:rPr lang="en-US" b="1" dirty="0" err="1" smtClean="0">
                <a:latin typeface="Comic Sans MS" panose="030F0702030302020204" pitchFamily="66" charset="0"/>
              </a:rPr>
              <a:t>Punsh</a:t>
            </a:r>
            <a:r>
              <a:rPr lang="en-US" b="1" dirty="0" smtClean="0">
                <a:latin typeface="Comic Sans MS" panose="030F0702030302020204" pitchFamily="66" charset="0"/>
              </a:rPr>
              <a:t>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445224"/>
            <a:ext cx="419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Comic Sans MS" panose="030F0702030302020204" pitchFamily="66" charset="0"/>
              </a:rPr>
              <a:t>ТанцевАльный</a:t>
            </a:r>
            <a:r>
              <a:rPr lang="ru-RU" b="1" dirty="0" smtClean="0">
                <a:latin typeface="Comic Sans MS" panose="030F0702030302020204" pitchFamily="66" charset="0"/>
              </a:rPr>
              <a:t> коллектив «</a:t>
            </a:r>
            <a:r>
              <a:rPr lang="en-US" b="1" dirty="0" err="1" smtClean="0">
                <a:latin typeface="Comic Sans MS" panose="030F0702030302020204" pitchFamily="66" charset="0"/>
              </a:rPr>
              <a:t>PinGol</a:t>
            </a:r>
            <a:r>
              <a:rPr lang="en-US" b="1" dirty="0" smtClean="0">
                <a:latin typeface="Comic Sans MS" panose="030F0702030302020204" pitchFamily="66" charset="0"/>
              </a:rPr>
              <a:t>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4005064"/>
            <a:ext cx="4679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Танцевальный коллектив «</a:t>
            </a:r>
            <a:r>
              <a:rPr lang="en-US" b="1" dirty="0" err="1" smtClean="0">
                <a:latin typeface="Comic Sans MS" panose="030F0702030302020204" pitchFamily="66" charset="0"/>
              </a:rPr>
              <a:t>MeCHaNiC</a:t>
            </a:r>
            <a:r>
              <a:rPr lang="en-US" b="1" dirty="0" smtClean="0">
                <a:latin typeface="Comic Sans MS" panose="030F0702030302020204" pitchFamily="66" charset="0"/>
              </a:rPr>
              <a:t>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46427" y="693328"/>
            <a:ext cx="518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Инструментальный ансамбль «</a:t>
            </a:r>
            <a:r>
              <a:rPr lang="ru-RU" b="1" dirty="0" err="1" smtClean="0">
                <a:latin typeface="Comic Sans MS" panose="030F0702030302020204" pitchFamily="66" charset="0"/>
              </a:rPr>
              <a:t>Шоко</a:t>
            </a:r>
            <a:r>
              <a:rPr lang="ru-RU" b="1" dirty="0" smtClean="0">
                <a:latin typeface="Comic Sans MS" panose="030F0702030302020204" pitchFamily="66" charset="0"/>
              </a:rPr>
              <a:t>-Лад»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44249" y="18854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Клуб исторического фехтования «НОЧНАЯ СТРАЖА»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0950" y="4944600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Арт-квартал (Школа ведущих) 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20" y="2420889"/>
            <a:ext cx="2807200" cy="2317027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" b="10727"/>
          <a:stretch/>
        </p:blipFill>
        <p:spPr>
          <a:xfrm>
            <a:off x="1111" y="-1"/>
            <a:ext cx="2843809" cy="24208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" y="4581128"/>
            <a:ext cx="2843808" cy="2289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18179"/>
            <a:ext cx="3491879" cy="4484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20" y="4581128"/>
            <a:ext cx="2807200" cy="2308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" y="2420889"/>
            <a:ext cx="2843808" cy="2160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20" y="8418"/>
            <a:ext cx="2772060" cy="24124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80" y="8418"/>
            <a:ext cx="3624369" cy="24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Первичная профсоюзная организация студентов и аспирантов УГЛТУ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5482952" cy="48531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Цель  – защита прав и представление интересов студентов и аспирантов. Профком студентов и аспирантов – это объединение наиболее инициативных и увлеченных студентов, которые принимают реальное участие в самоуправлении университетом. А еще это главный друг и помощник любого студента! Любой студент всегда может прийти к со своими идеями, предложениями, вопросами или проблемами и обязательно будет услышан. Быть членом профсоюза – это добровольное и полезное дело каждого студента и аспиранта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Председатель профкома студентов и аспирантов УГЛТУ – Валерия Авдеева +7 (343) 262-96-04 ppos309@mail.ru УЛК-1, </a:t>
            </a:r>
            <a:r>
              <a:rPr lang="ru-RU" dirty="0" err="1" smtClean="0">
                <a:latin typeface="Comic Sans MS" panose="030F0702030302020204" pitchFamily="66" charset="0"/>
              </a:rPr>
              <a:t>каб</a:t>
            </a:r>
            <a:r>
              <a:rPr lang="ru-RU" dirty="0" smtClean="0">
                <a:latin typeface="Comic Sans MS" panose="030F0702030302020204" pitchFamily="66" charset="0"/>
              </a:rPr>
              <a:t>. 309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600400" cy="2400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3600400" cy="240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Comic Sans MS" panose="030F0702030302020204" pitchFamily="66" charset="0"/>
              </a:rPr>
              <a:t>NaturePWR</a:t>
            </a:r>
            <a:r>
              <a:rPr lang="ru-RU" b="1" dirty="0" smtClean="0">
                <a:latin typeface="Comic Sans MS" panose="030F0702030302020204" pitchFamily="66" charset="0"/>
              </a:rPr>
              <a:t>/Сила природы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770984" cy="51411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Экологическое </a:t>
            </a:r>
            <a:r>
              <a:rPr lang="ru-RU" dirty="0" err="1" smtClean="0">
                <a:latin typeface="Comic Sans MS" panose="030F0702030302020204" pitchFamily="66" charset="0"/>
              </a:rPr>
              <a:t>студобъединение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NaturePWR</a:t>
            </a:r>
            <a:r>
              <a:rPr lang="ru-RU" dirty="0" smtClean="0">
                <a:latin typeface="Comic Sans MS" panose="030F0702030302020204" pitchFamily="66" charset="0"/>
              </a:rPr>
              <a:t> -объединяет студентов УГЛТУ, которые интересуются </a:t>
            </a:r>
            <a:r>
              <a:rPr lang="ru-RU" dirty="0" err="1" smtClean="0">
                <a:latin typeface="Comic Sans MS" panose="030F0702030302020204" pitchFamily="66" charset="0"/>
              </a:rPr>
              <a:t>лайфхаками</a:t>
            </a:r>
            <a:r>
              <a:rPr lang="ru-RU" dirty="0" smtClean="0">
                <a:latin typeface="Comic Sans MS" panose="030F0702030302020204" pitchFamily="66" charset="0"/>
              </a:rPr>
              <a:t>, связанных с бережным отношением к природе, мастер-классами, лекциями и акциями, направленных на защиту природы. Ребята самые активные участники всех экологических мероприятий не только вуза и города, но и страны.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Если хочешь попасть в команду, пиши https://vk.com/id175362711 n.pwr@mail.ru Председатель – Злата </a:t>
            </a:r>
            <a:r>
              <a:rPr lang="ru-RU" dirty="0" err="1" smtClean="0">
                <a:latin typeface="Comic Sans MS" panose="030F0702030302020204" pitchFamily="66" charset="0"/>
              </a:rPr>
              <a:t>Яковчук</a:t>
            </a:r>
            <a:r>
              <a:rPr lang="ru-RU" dirty="0" smtClean="0">
                <a:latin typeface="Comic Sans MS" panose="030F0702030302020204" pitchFamily="66" charset="0"/>
              </a:rPr>
              <a:t> +7 (999) 566-45-18 pumafock@mail.ru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4436676"/>
            <a:ext cx="3024336" cy="2269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40" y="1268760"/>
            <a:ext cx="2304256" cy="30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Молодежный добровольческий центр УГЛТУ «Лес рук»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519492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latin typeface="Comic Sans MS" panose="030F0702030302020204" pitchFamily="66" charset="0"/>
              </a:rPr>
              <a:t>Волонтерство</a:t>
            </a:r>
            <a:r>
              <a:rPr lang="ru-RU" dirty="0" smtClean="0">
                <a:latin typeface="Comic Sans MS" panose="030F0702030302020204" pitchFamily="66" charset="0"/>
              </a:rPr>
              <a:t> – это мы:  Мы – молодые! </a:t>
            </a:r>
            <a:r>
              <a:rPr lang="ru-RU" dirty="0" smtClean="0">
                <a:latin typeface="Comic Sans MS" panose="030F0702030302020204" pitchFamily="66" charset="0"/>
              </a:rPr>
              <a:t>Мы </a:t>
            </a:r>
            <a:r>
              <a:rPr lang="ru-RU" dirty="0" smtClean="0">
                <a:latin typeface="Comic Sans MS" panose="030F0702030302020204" pitchFamily="66" charset="0"/>
              </a:rPr>
              <a:t>как всегда </a:t>
            </a:r>
            <a:r>
              <a:rPr lang="ru-RU" dirty="0" smtClean="0">
                <a:latin typeface="Comic Sans MS" panose="030F0702030302020204" pitchFamily="66" charset="0"/>
              </a:rPr>
              <a:t>впереди</a:t>
            </a:r>
            <a:r>
              <a:rPr lang="ru-RU" dirty="0" smtClean="0">
                <a:latin typeface="Comic Sans MS" panose="030F0702030302020204" pitchFamily="66" charset="0"/>
              </a:rPr>
              <a:t>.  Мы – молодые! Выбери цель и к цели иди!  Мы – надежда поколений!  Мы – уверенность в завтрашнем дне!  Мы – удивительны и активны!  Мы – беспокойны и коммуникабельны!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Управление молодежной политики УЛК- 1, </a:t>
            </a:r>
            <a:r>
              <a:rPr lang="ru-RU" dirty="0" err="1" smtClean="0">
                <a:latin typeface="Comic Sans MS" panose="030F0702030302020204" pitchFamily="66" charset="0"/>
              </a:rPr>
              <a:t>каб</a:t>
            </a:r>
            <a:r>
              <a:rPr lang="ru-RU" dirty="0" smtClean="0">
                <a:latin typeface="Comic Sans MS" panose="030F0702030302020204" pitchFamily="66" charset="0"/>
              </a:rPr>
              <a:t>. 403 Председатель – Никита </a:t>
            </a:r>
            <a:r>
              <a:rPr lang="ru-RU" dirty="0" err="1" smtClean="0">
                <a:latin typeface="Comic Sans MS" panose="030F0702030302020204" pitchFamily="66" charset="0"/>
              </a:rPr>
              <a:t>Иглин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8267" r="3923" b="7229"/>
          <a:stretch/>
        </p:blipFill>
        <p:spPr>
          <a:xfrm>
            <a:off x="5652120" y="1484784"/>
            <a:ext cx="3240362" cy="2274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1048"/>
            <a:ext cx="192596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Comic Sans MS" panose="030F0702030302020204" pitchFamily="66" charset="0"/>
              </a:rPr>
              <a:t>Инфообъединение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br>
              <a:rPr lang="ru-RU" b="1" dirty="0" smtClean="0">
                <a:latin typeface="Comic Sans MS" panose="030F0702030302020204" pitchFamily="66" charset="0"/>
              </a:rPr>
            </a:br>
            <a:r>
              <a:rPr lang="ru-RU" b="1" dirty="0" smtClean="0">
                <a:latin typeface="Comic Sans MS" panose="030F0702030302020204" pitchFamily="66" charset="0"/>
              </a:rPr>
              <a:t>«</a:t>
            </a:r>
            <a:r>
              <a:rPr lang="ru-RU" b="1" dirty="0" err="1" smtClean="0">
                <a:latin typeface="Comic Sans MS" panose="030F0702030302020204" pitchFamily="66" charset="0"/>
              </a:rPr>
              <a:t>Лестех</a:t>
            </a:r>
            <a:r>
              <a:rPr lang="ru-RU" b="1" dirty="0" smtClean="0">
                <a:latin typeface="Comic Sans MS" panose="030F0702030302020204" pitchFamily="66" charset="0"/>
              </a:rPr>
              <a:t>-СМИ»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54202"/>
            <a:ext cx="2238896" cy="2238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3" y="1556792"/>
            <a:ext cx="3177547" cy="2383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49079"/>
            <a:ext cx="3676384" cy="2450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3"/>
            <a:ext cx="2953084" cy="19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Совет по качеству образования в УГЛТУ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5050904" cy="4709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Качество образования УГЛТУ – самая актуальная информация о качестве образования в Уральском государственном лесотехническом университете:  мы разрабатываем и реализуем проекты по оценке и повышению качества образования в УГЛТУ;  доступно объясняем, как студенты могут влиять на качество своего образования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kachobrusfeu@mail.ru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78" y="1700808"/>
            <a:ext cx="3240360" cy="2430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25657"/>
          <a:stretch/>
        </p:blipFill>
        <p:spPr>
          <a:xfrm>
            <a:off x="4788024" y="4509120"/>
            <a:ext cx="4106978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2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Студенческий международный клуб волонтеров УГЛТУ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4690864" cy="47091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Стань одним из нас, и ты узнаешь весь мир! направления работы: Участие в международных проектах УГЛТУ; Знакомство с иностранными студентами из разных стран; Организация внеучебной деятельности иностранных студентов; Курирование иностранных профессоров и гостей университета; Клубы иностранных языков; Получение именного сертификата, </a:t>
            </a:r>
            <a:r>
              <a:rPr lang="ru-RU" dirty="0" smtClean="0">
                <a:latin typeface="Comic Sans MS" panose="030F0702030302020204" pitchFamily="66" charset="0"/>
              </a:rPr>
              <a:t>подтверждающего </a:t>
            </a:r>
            <a:r>
              <a:rPr lang="ru-RU" dirty="0" smtClean="0">
                <a:latin typeface="Comic Sans MS" panose="030F0702030302020204" pitchFamily="66" charset="0"/>
              </a:rPr>
              <a:t>работу в международной сфере. Хочешь подружиться со всем миром? Присоединяйся к нам!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Нас можно найти здесь: УЛК-1, к. 311, (343) 262-96-68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492453" cy="2328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4293096"/>
            <a:ext cx="345570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8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СПО «</a:t>
            </a:r>
            <a:r>
              <a:rPr lang="ru-RU" b="1" dirty="0" err="1" smtClean="0">
                <a:latin typeface="Comic Sans MS" panose="030F0702030302020204" pitchFamily="66" charset="0"/>
              </a:rPr>
              <a:t>Ассоль</a:t>
            </a:r>
            <a:r>
              <a:rPr lang="ru-RU" b="1" dirty="0" smtClean="0">
                <a:latin typeface="Comic Sans MS" panose="030F0702030302020204" pitchFamily="66" charset="0"/>
              </a:rPr>
              <a:t>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78112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Студенческий педагогический отряд УГЛТУ. В нашем отряде самые классные, яркие, активные, веселые, спортивные и обаятельные девушки, которые любят работать с детьми. Наш девиз: «К тихим гаваням – не приставать!». Летом – на целине – мы работаем вожатыми. У нас ты сможешь подарить любовь и заботу замечательным детишкам, получить опыт в общении с людьми, принять участие в творческой деятельности, раскрыть свой потенциал, найдешь друзей и незабываемые приключения!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Командир – Яна Дубенская +7 (922) 123-91-82 Наполни свою жизнь яркими красками! Приходи каждый вторник в 18:00 в УЛК-5, ауд. 301/302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10" y="1235319"/>
            <a:ext cx="2929396" cy="2929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88" y="4293096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7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Студенческий эколого-педагогический отряд «ЭОС»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328592" cy="489654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Целью отряда является повышение экологической культуры обучающихся образовательных учреждений путем </a:t>
            </a:r>
            <a:r>
              <a:rPr lang="ru-RU" dirty="0" smtClean="0">
                <a:latin typeface="Comic Sans MS" panose="030F0702030302020204" pitchFamily="66" charset="0"/>
              </a:rPr>
              <a:t>сотрудничества </a:t>
            </a:r>
            <a:r>
              <a:rPr lang="ru-RU" dirty="0" smtClean="0">
                <a:latin typeface="Comic Sans MS" panose="030F0702030302020204" pitchFamily="66" charset="0"/>
              </a:rPr>
              <a:t>с центрами экологического дополнительного </a:t>
            </a:r>
            <a:r>
              <a:rPr lang="ru-RU" dirty="0" smtClean="0">
                <a:latin typeface="Comic Sans MS" panose="030F0702030302020204" pitchFamily="66" charset="0"/>
              </a:rPr>
              <a:t>образования </a:t>
            </a:r>
            <a:r>
              <a:rPr lang="ru-RU" dirty="0" smtClean="0">
                <a:latin typeface="Comic Sans MS" panose="030F0702030302020204" pitchFamily="66" charset="0"/>
              </a:rPr>
              <a:t>школьников, развитие движения </a:t>
            </a:r>
            <a:r>
              <a:rPr lang="ru-RU" dirty="0" smtClean="0">
                <a:latin typeface="Comic Sans MS" panose="030F0702030302020204" pitchFamily="66" charset="0"/>
              </a:rPr>
              <a:t>эко-наставничества </a:t>
            </a:r>
            <a:r>
              <a:rPr lang="ru-RU" dirty="0" smtClean="0">
                <a:latin typeface="Comic Sans MS" panose="030F0702030302020204" pitchFamily="66" charset="0"/>
              </a:rPr>
              <a:t>в нашем регионе. База Уральского государственного лесотехнического университета позволит расширить знания и умения обучающихся в </a:t>
            </a:r>
            <a:r>
              <a:rPr lang="ru-RU" dirty="0" smtClean="0">
                <a:latin typeface="Comic Sans MS" panose="030F0702030302020204" pitchFamily="66" charset="0"/>
              </a:rPr>
              <a:t>области </a:t>
            </a:r>
            <a:r>
              <a:rPr lang="ru-RU" dirty="0" smtClean="0">
                <a:latin typeface="Comic Sans MS" panose="030F0702030302020204" pitchFamily="66" charset="0"/>
              </a:rPr>
              <a:t>наук о природе и проведении мониторинга среды. Как объединение студентов мы предлагаем различные уроки и мастер-классы для обучающихся образовательных учреждений, помощь в работе по оценке качества среды и проведении эко-мероприятий. 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Обещаем, что смена в лагере с нашим отрядом станет по- настоящему продуктивной для юных экологов и насыщенной по своей программе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89319"/>
            <a:ext cx="3097263" cy="2322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93096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19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1092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Студенческая жизнь</vt:lpstr>
      <vt:lpstr>Первичная профсоюзная организация студентов и аспирантов УГЛТУ</vt:lpstr>
      <vt:lpstr>NaturePWR/Сила природы</vt:lpstr>
      <vt:lpstr>Молодежный добровольческий центр УГЛТУ «Лес рук»</vt:lpstr>
      <vt:lpstr>Инфообъединение  «Лестех-СМИ»</vt:lpstr>
      <vt:lpstr>Совет по качеству образования в УГЛТУ</vt:lpstr>
      <vt:lpstr>Студенческий международный клуб волонтеров УГЛТУ </vt:lpstr>
      <vt:lpstr>СПО «Ассоль»</vt:lpstr>
      <vt:lpstr>Студенческий эколого-педагогический отряд «ЭОС»</vt:lpstr>
      <vt:lpstr>ССО «Тайга»</vt:lpstr>
      <vt:lpstr>СОП «ЛЕГЕНДА»</vt:lpstr>
      <vt:lpstr>ССО «Берендей»</vt:lpstr>
      <vt:lpstr>Студенческий спортивный клуб УГЛТУ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Студенческая жизнь</dc:title>
  <dc:creator>Маэстро</dc:creator>
  <cp:lastModifiedBy>Маэстро</cp:lastModifiedBy>
  <cp:revision>9</cp:revision>
  <dcterms:created xsi:type="dcterms:W3CDTF">2020-09-01T15:30:30Z</dcterms:created>
  <dcterms:modified xsi:type="dcterms:W3CDTF">2020-09-02T04:57:37Z</dcterms:modified>
</cp:coreProperties>
</file>