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handoutMasterIdLst>
    <p:handoutMasterId r:id="rId6"/>
  </p:handoutMasterIdLst>
  <p:sldIdLst>
    <p:sldId id="290" r:id="rId2"/>
    <p:sldId id="327" r:id="rId3"/>
    <p:sldId id="328" r:id="rId4"/>
    <p:sldId id="326" r:id="rId5"/>
  </p:sldIdLst>
  <p:sldSz cx="9144000" cy="6858000" type="screen4x3"/>
  <p:notesSz cx="6761163" cy="988218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290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主题样式 1 - 强调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867" autoAdjust="0"/>
    <p:restoredTop sz="94660"/>
  </p:normalViewPr>
  <p:slideViewPr>
    <p:cSldViewPr showGuides="1">
      <p:cViewPr varScale="1">
        <p:scale>
          <a:sx n="117" d="100"/>
          <a:sy n="117" d="100"/>
        </p:scale>
        <p:origin x="-1710" y="-102"/>
      </p:cViewPr>
      <p:guideLst>
        <p:guide orient="horz" pos="2160"/>
        <p:guide pos="290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D875EE9-D3BE-42E4-B8E0-36C42BACA6D5}" type="doc">
      <dgm:prSet loTypeId="urn:microsoft.com/office/officeart/2005/8/layout/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AFB89DF3-1464-4200-BE23-D3DF2FA1B09F}">
      <dgm:prSet phldrT="[Текст]" custT="1"/>
      <dgm:spPr/>
      <dgm:t>
        <a:bodyPr/>
        <a:lstStyle/>
        <a:p>
          <a:pPr>
            <a:spcAft>
              <a:spcPts val="0"/>
            </a:spcAft>
          </a:pPr>
          <a:r>
            <a:rPr lang="ru-RU" sz="1800" dirty="0" smtClean="0"/>
            <a:t>Подбор источников литературы в соответствии с содержанием профессионального модуля</a:t>
          </a:r>
          <a:endParaRPr lang="ru-RU" sz="1800" dirty="0"/>
        </a:p>
      </dgm:t>
    </dgm:pt>
    <dgm:pt modelId="{34ED686E-4AE9-4994-99A9-5917E2FBD817}" type="parTrans" cxnId="{1B43141D-20B9-405B-AC63-A3EF9C73895C}">
      <dgm:prSet/>
      <dgm:spPr/>
      <dgm:t>
        <a:bodyPr/>
        <a:lstStyle/>
        <a:p>
          <a:endParaRPr lang="ru-RU"/>
        </a:p>
      </dgm:t>
    </dgm:pt>
    <dgm:pt modelId="{2D30A311-E05A-42F5-B1E4-C1417C51A68E}" type="sibTrans" cxnId="{1B43141D-20B9-405B-AC63-A3EF9C73895C}">
      <dgm:prSet/>
      <dgm:spPr/>
      <dgm:t>
        <a:bodyPr/>
        <a:lstStyle/>
        <a:p>
          <a:endParaRPr lang="ru-RU"/>
        </a:p>
      </dgm:t>
    </dgm:pt>
    <dgm:pt modelId="{9EC1BAEF-2BED-4F5B-8F50-3DACD5C439B6}">
      <dgm:prSet phldrT="[Текст]" custT="1"/>
      <dgm:spPr/>
      <dgm:t>
        <a:bodyPr/>
        <a:lstStyle/>
        <a:p>
          <a:pPr>
            <a:spcAft>
              <a:spcPts val="0"/>
            </a:spcAft>
          </a:pPr>
          <a:r>
            <a:rPr lang="ru-RU" sz="1800" dirty="0" smtClean="0"/>
            <a:t>Электронные издания ЭБС «Лань» чаще ориентированы на уровень образования </a:t>
          </a:r>
          <a:r>
            <a:rPr lang="ru-RU" sz="1800" dirty="0" err="1" smtClean="0"/>
            <a:t>бакалавриат</a:t>
          </a:r>
          <a:r>
            <a:rPr lang="ru-RU" sz="1800" dirty="0" smtClean="0"/>
            <a:t> и/или магистратура</a:t>
          </a:r>
          <a:endParaRPr lang="ru-RU" sz="1800" dirty="0"/>
        </a:p>
      </dgm:t>
    </dgm:pt>
    <dgm:pt modelId="{0CDB882C-1D4F-4480-82FB-7466B4ED8C7B}" type="parTrans" cxnId="{9ED65ADB-98B9-4152-AF5F-EF8A102B40B7}">
      <dgm:prSet/>
      <dgm:spPr/>
      <dgm:t>
        <a:bodyPr/>
        <a:lstStyle/>
        <a:p>
          <a:endParaRPr lang="ru-RU"/>
        </a:p>
      </dgm:t>
    </dgm:pt>
    <dgm:pt modelId="{2AAF548F-2D06-4DF2-B633-EB33C6C59175}" type="sibTrans" cxnId="{9ED65ADB-98B9-4152-AF5F-EF8A102B40B7}">
      <dgm:prSet/>
      <dgm:spPr/>
      <dgm:t>
        <a:bodyPr/>
        <a:lstStyle/>
        <a:p>
          <a:endParaRPr lang="ru-RU"/>
        </a:p>
      </dgm:t>
    </dgm:pt>
    <dgm:pt modelId="{243D6221-06E9-438A-91C3-0C0DC15C472F}">
      <dgm:prSet phldrT="[Текст]" custT="1"/>
      <dgm:spPr/>
      <dgm:t>
        <a:bodyPr/>
        <a:lstStyle/>
        <a:p>
          <a:pPr>
            <a:spcAft>
              <a:spcPts val="0"/>
            </a:spcAft>
          </a:pPr>
          <a:r>
            <a:rPr lang="ru-RU" sz="1800" dirty="0" smtClean="0"/>
            <a:t>Год выпуска электронных изданий не соответствует  требованиям (не старше 5 лет)</a:t>
          </a:r>
          <a:endParaRPr lang="ru-RU" sz="1800" dirty="0"/>
        </a:p>
      </dgm:t>
    </dgm:pt>
    <dgm:pt modelId="{5F192740-E241-4FAE-8AB4-0A2DE97470C9}" type="parTrans" cxnId="{FA6BE05B-D395-4AEB-AA71-B2D2793CFD85}">
      <dgm:prSet/>
      <dgm:spPr/>
      <dgm:t>
        <a:bodyPr/>
        <a:lstStyle/>
        <a:p>
          <a:endParaRPr lang="ru-RU"/>
        </a:p>
      </dgm:t>
    </dgm:pt>
    <dgm:pt modelId="{CBABDE06-E688-436B-A6B3-B06DD77B9B17}" type="sibTrans" cxnId="{FA6BE05B-D395-4AEB-AA71-B2D2793CFD85}">
      <dgm:prSet/>
      <dgm:spPr/>
      <dgm:t>
        <a:bodyPr/>
        <a:lstStyle/>
        <a:p>
          <a:endParaRPr lang="ru-RU"/>
        </a:p>
      </dgm:t>
    </dgm:pt>
    <dgm:pt modelId="{C0280748-815F-4B68-BDCC-22410BE0B5D3}" type="pres">
      <dgm:prSet presAssocID="{0D875EE9-D3BE-42E4-B8E0-36C42BACA6D5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E045C6B-5470-44DF-A855-4CCA9391EE23}" type="pres">
      <dgm:prSet presAssocID="{AFB89DF3-1464-4200-BE23-D3DF2FA1B09F}" presName="parentLin" presStyleCnt="0"/>
      <dgm:spPr/>
    </dgm:pt>
    <dgm:pt modelId="{B98C92C8-F05C-45D1-8FB5-A69B65687225}" type="pres">
      <dgm:prSet presAssocID="{AFB89DF3-1464-4200-BE23-D3DF2FA1B09F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80B5A804-900E-470E-83D8-457F6C9781C7}" type="pres">
      <dgm:prSet presAssocID="{AFB89DF3-1464-4200-BE23-D3DF2FA1B09F}" presName="parentText" presStyleLbl="node1" presStyleIdx="0" presStyleCnt="3" custScaleX="12437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D951C4C-145F-499F-AB0F-0DD4E0F82B31}" type="pres">
      <dgm:prSet presAssocID="{AFB89DF3-1464-4200-BE23-D3DF2FA1B09F}" presName="negativeSpace" presStyleCnt="0"/>
      <dgm:spPr/>
    </dgm:pt>
    <dgm:pt modelId="{0AA3D376-72BE-4B65-89E8-47B842866920}" type="pres">
      <dgm:prSet presAssocID="{AFB89DF3-1464-4200-BE23-D3DF2FA1B09F}" presName="childText" presStyleLbl="conFgAcc1" presStyleIdx="0" presStyleCnt="3" custScaleX="99989">
        <dgm:presLayoutVars>
          <dgm:bulletEnabled val="1"/>
        </dgm:presLayoutVars>
      </dgm:prSet>
      <dgm:spPr/>
    </dgm:pt>
    <dgm:pt modelId="{11C14B0C-573C-4F08-88AA-EC326BEC8257}" type="pres">
      <dgm:prSet presAssocID="{2D30A311-E05A-42F5-B1E4-C1417C51A68E}" presName="spaceBetweenRectangles" presStyleCnt="0"/>
      <dgm:spPr/>
    </dgm:pt>
    <dgm:pt modelId="{50B49D19-12CE-4023-8669-B19C4A76A265}" type="pres">
      <dgm:prSet presAssocID="{9EC1BAEF-2BED-4F5B-8F50-3DACD5C439B6}" presName="parentLin" presStyleCnt="0"/>
      <dgm:spPr/>
    </dgm:pt>
    <dgm:pt modelId="{58CB3287-960D-45B3-9F89-96FACE79F69A}" type="pres">
      <dgm:prSet presAssocID="{9EC1BAEF-2BED-4F5B-8F50-3DACD5C439B6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A144A74F-6AE5-4236-A523-FCFFE7ADA55B}" type="pres">
      <dgm:prSet presAssocID="{9EC1BAEF-2BED-4F5B-8F50-3DACD5C439B6}" presName="parentText" presStyleLbl="node1" presStyleIdx="1" presStyleCnt="3" custScaleX="12437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8C8F01-8621-4334-9AF3-CA9E1BF91D29}" type="pres">
      <dgm:prSet presAssocID="{9EC1BAEF-2BED-4F5B-8F50-3DACD5C439B6}" presName="negativeSpace" presStyleCnt="0"/>
      <dgm:spPr/>
    </dgm:pt>
    <dgm:pt modelId="{D6E8B1E7-9441-4E32-B0F1-2C68683D1B82}" type="pres">
      <dgm:prSet presAssocID="{9EC1BAEF-2BED-4F5B-8F50-3DACD5C439B6}" presName="childText" presStyleLbl="conFgAcc1" presStyleIdx="1" presStyleCnt="3" custScaleX="99989">
        <dgm:presLayoutVars>
          <dgm:bulletEnabled val="1"/>
        </dgm:presLayoutVars>
      </dgm:prSet>
      <dgm:spPr/>
    </dgm:pt>
    <dgm:pt modelId="{591EE121-45B7-4782-8321-61827F61410C}" type="pres">
      <dgm:prSet presAssocID="{2AAF548F-2D06-4DF2-B633-EB33C6C59175}" presName="spaceBetweenRectangles" presStyleCnt="0"/>
      <dgm:spPr/>
    </dgm:pt>
    <dgm:pt modelId="{40FDC3C7-A2A7-4DD8-AB9E-D7F8CC8C43AA}" type="pres">
      <dgm:prSet presAssocID="{243D6221-06E9-438A-91C3-0C0DC15C472F}" presName="parentLin" presStyleCnt="0"/>
      <dgm:spPr/>
    </dgm:pt>
    <dgm:pt modelId="{00C50D43-F264-4857-8D34-B2AB5DCECE37}" type="pres">
      <dgm:prSet presAssocID="{243D6221-06E9-438A-91C3-0C0DC15C472F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AF6124A4-68BF-4CD6-AC3E-C0138425DF9D}" type="pres">
      <dgm:prSet presAssocID="{243D6221-06E9-438A-91C3-0C0DC15C472F}" presName="parentText" presStyleLbl="node1" presStyleIdx="2" presStyleCnt="3" custScaleX="12437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9A6588-65D2-4AC1-A242-ED741FB7B48E}" type="pres">
      <dgm:prSet presAssocID="{243D6221-06E9-438A-91C3-0C0DC15C472F}" presName="negativeSpace" presStyleCnt="0"/>
      <dgm:spPr/>
    </dgm:pt>
    <dgm:pt modelId="{E33D7BF8-33C8-434B-A276-77BE22E10B97}" type="pres">
      <dgm:prSet presAssocID="{243D6221-06E9-438A-91C3-0C0DC15C472F}" presName="childText" presStyleLbl="conFgAcc1" presStyleIdx="2" presStyleCnt="3" custScaleX="99989">
        <dgm:presLayoutVars>
          <dgm:bulletEnabled val="1"/>
        </dgm:presLayoutVars>
      </dgm:prSet>
      <dgm:spPr/>
    </dgm:pt>
  </dgm:ptLst>
  <dgm:cxnLst>
    <dgm:cxn modelId="{FA6BE05B-D395-4AEB-AA71-B2D2793CFD85}" srcId="{0D875EE9-D3BE-42E4-B8E0-36C42BACA6D5}" destId="{243D6221-06E9-438A-91C3-0C0DC15C472F}" srcOrd="2" destOrd="0" parTransId="{5F192740-E241-4FAE-8AB4-0A2DE97470C9}" sibTransId="{CBABDE06-E688-436B-A6B3-B06DD77B9B17}"/>
    <dgm:cxn modelId="{DCA595C8-3868-45DB-A5D7-77690BF6506A}" type="presOf" srcId="{9EC1BAEF-2BED-4F5B-8F50-3DACD5C439B6}" destId="{58CB3287-960D-45B3-9F89-96FACE79F69A}" srcOrd="0" destOrd="0" presId="urn:microsoft.com/office/officeart/2005/8/layout/list1"/>
    <dgm:cxn modelId="{928DB877-8444-4867-B582-6AB662CDB639}" type="presOf" srcId="{AFB89DF3-1464-4200-BE23-D3DF2FA1B09F}" destId="{80B5A804-900E-470E-83D8-457F6C9781C7}" srcOrd="1" destOrd="0" presId="urn:microsoft.com/office/officeart/2005/8/layout/list1"/>
    <dgm:cxn modelId="{9ED65ADB-98B9-4152-AF5F-EF8A102B40B7}" srcId="{0D875EE9-D3BE-42E4-B8E0-36C42BACA6D5}" destId="{9EC1BAEF-2BED-4F5B-8F50-3DACD5C439B6}" srcOrd="1" destOrd="0" parTransId="{0CDB882C-1D4F-4480-82FB-7466B4ED8C7B}" sibTransId="{2AAF548F-2D06-4DF2-B633-EB33C6C59175}"/>
    <dgm:cxn modelId="{4D6C8B0E-7290-46A7-AD16-8799D99FACDF}" type="presOf" srcId="{AFB89DF3-1464-4200-BE23-D3DF2FA1B09F}" destId="{B98C92C8-F05C-45D1-8FB5-A69B65687225}" srcOrd="0" destOrd="0" presId="urn:microsoft.com/office/officeart/2005/8/layout/list1"/>
    <dgm:cxn modelId="{64693704-2E11-4394-9478-8815B1CAC5D3}" type="presOf" srcId="{243D6221-06E9-438A-91C3-0C0DC15C472F}" destId="{AF6124A4-68BF-4CD6-AC3E-C0138425DF9D}" srcOrd="1" destOrd="0" presId="urn:microsoft.com/office/officeart/2005/8/layout/list1"/>
    <dgm:cxn modelId="{76675C6C-6F34-4EFF-BB27-ACF81362C6A9}" type="presOf" srcId="{9EC1BAEF-2BED-4F5B-8F50-3DACD5C439B6}" destId="{A144A74F-6AE5-4236-A523-FCFFE7ADA55B}" srcOrd="1" destOrd="0" presId="urn:microsoft.com/office/officeart/2005/8/layout/list1"/>
    <dgm:cxn modelId="{95F63661-D254-4E7B-9FC8-6859B9D35688}" type="presOf" srcId="{0D875EE9-D3BE-42E4-B8E0-36C42BACA6D5}" destId="{C0280748-815F-4B68-BDCC-22410BE0B5D3}" srcOrd="0" destOrd="0" presId="urn:microsoft.com/office/officeart/2005/8/layout/list1"/>
    <dgm:cxn modelId="{1B43141D-20B9-405B-AC63-A3EF9C73895C}" srcId="{0D875EE9-D3BE-42E4-B8E0-36C42BACA6D5}" destId="{AFB89DF3-1464-4200-BE23-D3DF2FA1B09F}" srcOrd="0" destOrd="0" parTransId="{34ED686E-4AE9-4994-99A9-5917E2FBD817}" sibTransId="{2D30A311-E05A-42F5-B1E4-C1417C51A68E}"/>
    <dgm:cxn modelId="{256943B5-886B-467D-9E90-2B2E337367E8}" type="presOf" srcId="{243D6221-06E9-438A-91C3-0C0DC15C472F}" destId="{00C50D43-F264-4857-8D34-B2AB5DCECE37}" srcOrd="0" destOrd="0" presId="urn:microsoft.com/office/officeart/2005/8/layout/list1"/>
    <dgm:cxn modelId="{DF553017-CDAF-4907-B63B-D1FE20581FE5}" type="presParOf" srcId="{C0280748-815F-4B68-BDCC-22410BE0B5D3}" destId="{4E045C6B-5470-44DF-A855-4CCA9391EE23}" srcOrd="0" destOrd="0" presId="urn:microsoft.com/office/officeart/2005/8/layout/list1"/>
    <dgm:cxn modelId="{E5DFDD54-4B76-44FD-AF2E-9431529727E1}" type="presParOf" srcId="{4E045C6B-5470-44DF-A855-4CCA9391EE23}" destId="{B98C92C8-F05C-45D1-8FB5-A69B65687225}" srcOrd="0" destOrd="0" presId="urn:microsoft.com/office/officeart/2005/8/layout/list1"/>
    <dgm:cxn modelId="{BF560D68-71C1-4995-A8D7-96A3DE35B5E9}" type="presParOf" srcId="{4E045C6B-5470-44DF-A855-4CCA9391EE23}" destId="{80B5A804-900E-470E-83D8-457F6C9781C7}" srcOrd="1" destOrd="0" presId="urn:microsoft.com/office/officeart/2005/8/layout/list1"/>
    <dgm:cxn modelId="{DEBB77E3-6ECE-423F-8B2A-086DF971B4F3}" type="presParOf" srcId="{C0280748-815F-4B68-BDCC-22410BE0B5D3}" destId="{FD951C4C-145F-499F-AB0F-0DD4E0F82B31}" srcOrd="1" destOrd="0" presId="urn:microsoft.com/office/officeart/2005/8/layout/list1"/>
    <dgm:cxn modelId="{85BD646A-5DDA-4B35-B408-A0BB1144D06C}" type="presParOf" srcId="{C0280748-815F-4B68-BDCC-22410BE0B5D3}" destId="{0AA3D376-72BE-4B65-89E8-47B842866920}" srcOrd="2" destOrd="0" presId="urn:microsoft.com/office/officeart/2005/8/layout/list1"/>
    <dgm:cxn modelId="{2A8DE958-B2BC-4E3D-837F-D2339A72C4A6}" type="presParOf" srcId="{C0280748-815F-4B68-BDCC-22410BE0B5D3}" destId="{11C14B0C-573C-4F08-88AA-EC326BEC8257}" srcOrd="3" destOrd="0" presId="urn:microsoft.com/office/officeart/2005/8/layout/list1"/>
    <dgm:cxn modelId="{88C03704-D6F4-4DD0-B226-FEFEB5DCE533}" type="presParOf" srcId="{C0280748-815F-4B68-BDCC-22410BE0B5D3}" destId="{50B49D19-12CE-4023-8669-B19C4A76A265}" srcOrd="4" destOrd="0" presId="urn:microsoft.com/office/officeart/2005/8/layout/list1"/>
    <dgm:cxn modelId="{7F5FAA3E-206C-4905-8A9F-F6BFA39897ED}" type="presParOf" srcId="{50B49D19-12CE-4023-8669-B19C4A76A265}" destId="{58CB3287-960D-45B3-9F89-96FACE79F69A}" srcOrd="0" destOrd="0" presId="urn:microsoft.com/office/officeart/2005/8/layout/list1"/>
    <dgm:cxn modelId="{0B53CD32-B55E-4C44-91BF-765BD7A6F928}" type="presParOf" srcId="{50B49D19-12CE-4023-8669-B19C4A76A265}" destId="{A144A74F-6AE5-4236-A523-FCFFE7ADA55B}" srcOrd="1" destOrd="0" presId="urn:microsoft.com/office/officeart/2005/8/layout/list1"/>
    <dgm:cxn modelId="{6847C630-03DF-42A0-B24C-A58A2709B791}" type="presParOf" srcId="{C0280748-815F-4B68-BDCC-22410BE0B5D3}" destId="{1F8C8F01-8621-4334-9AF3-CA9E1BF91D29}" srcOrd="5" destOrd="0" presId="urn:microsoft.com/office/officeart/2005/8/layout/list1"/>
    <dgm:cxn modelId="{A67DCB88-6F35-4FAF-AFC9-11A01A5E1E9F}" type="presParOf" srcId="{C0280748-815F-4B68-BDCC-22410BE0B5D3}" destId="{D6E8B1E7-9441-4E32-B0F1-2C68683D1B82}" srcOrd="6" destOrd="0" presId="urn:microsoft.com/office/officeart/2005/8/layout/list1"/>
    <dgm:cxn modelId="{34CD7AFF-4D7B-4839-BA76-CE4A5F833F8E}" type="presParOf" srcId="{C0280748-815F-4B68-BDCC-22410BE0B5D3}" destId="{591EE121-45B7-4782-8321-61827F61410C}" srcOrd="7" destOrd="0" presId="urn:microsoft.com/office/officeart/2005/8/layout/list1"/>
    <dgm:cxn modelId="{2F15AC5E-464E-4BAA-933E-68234F448A88}" type="presParOf" srcId="{C0280748-815F-4B68-BDCC-22410BE0B5D3}" destId="{40FDC3C7-A2A7-4DD8-AB9E-D7F8CC8C43AA}" srcOrd="8" destOrd="0" presId="urn:microsoft.com/office/officeart/2005/8/layout/list1"/>
    <dgm:cxn modelId="{2027A908-2459-451D-8378-91925C058263}" type="presParOf" srcId="{40FDC3C7-A2A7-4DD8-AB9E-D7F8CC8C43AA}" destId="{00C50D43-F264-4857-8D34-B2AB5DCECE37}" srcOrd="0" destOrd="0" presId="urn:microsoft.com/office/officeart/2005/8/layout/list1"/>
    <dgm:cxn modelId="{AE985519-8823-4639-B83D-2FDFF4AF43D4}" type="presParOf" srcId="{40FDC3C7-A2A7-4DD8-AB9E-D7F8CC8C43AA}" destId="{AF6124A4-68BF-4CD6-AC3E-C0138425DF9D}" srcOrd="1" destOrd="0" presId="urn:microsoft.com/office/officeart/2005/8/layout/list1"/>
    <dgm:cxn modelId="{690DB352-D739-4CEA-A594-9A542CB06F86}" type="presParOf" srcId="{C0280748-815F-4B68-BDCC-22410BE0B5D3}" destId="{379A6588-65D2-4AC1-A242-ED741FB7B48E}" srcOrd="9" destOrd="0" presId="urn:microsoft.com/office/officeart/2005/8/layout/list1"/>
    <dgm:cxn modelId="{79E4C2F9-C56F-46E3-AB1B-865F9E002357}" type="presParOf" srcId="{C0280748-815F-4B68-BDCC-22410BE0B5D3}" destId="{E33D7BF8-33C8-434B-A276-77BE22E10B97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A3D376-72BE-4B65-89E8-47B842866920}">
      <dsp:nvSpPr>
        <dsp:cNvPr id="0" name=""/>
        <dsp:cNvSpPr/>
      </dsp:nvSpPr>
      <dsp:spPr>
        <a:xfrm>
          <a:off x="0" y="571965"/>
          <a:ext cx="8352009" cy="93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B5A804-900E-470E-83D8-457F6C9781C7}">
      <dsp:nvSpPr>
        <dsp:cNvPr id="0" name=""/>
        <dsp:cNvSpPr/>
      </dsp:nvSpPr>
      <dsp:spPr>
        <a:xfrm>
          <a:off x="417646" y="25845"/>
          <a:ext cx="7271975" cy="109224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1005" tIns="0" rIns="221005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800" kern="1200" dirty="0" smtClean="0"/>
            <a:t>Подбор источников литературы в соответствии с содержанием профессионального модуля</a:t>
          </a:r>
          <a:endParaRPr lang="ru-RU" sz="1800" kern="1200" dirty="0"/>
        </a:p>
      </dsp:txBody>
      <dsp:txXfrm>
        <a:off x="470965" y="79164"/>
        <a:ext cx="7165337" cy="985602"/>
      </dsp:txXfrm>
    </dsp:sp>
    <dsp:sp modelId="{D6E8B1E7-9441-4E32-B0F1-2C68683D1B82}">
      <dsp:nvSpPr>
        <dsp:cNvPr id="0" name=""/>
        <dsp:cNvSpPr/>
      </dsp:nvSpPr>
      <dsp:spPr>
        <a:xfrm>
          <a:off x="0" y="2250285"/>
          <a:ext cx="8352009" cy="93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3676673"/>
              <a:satOff val="-5114"/>
              <a:lumOff val="-196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44A74F-6AE5-4236-A523-FCFFE7ADA55B}">
      <dsp:nvSpPr>
        <dsp:cNvPr id="0" name=""/>
        <dsp:cNvSpPr/>
      </dsp:nvSpPr>
      <dsp:spPr>
        <a:xfrm>
          <a:off x="417646" y="1704165"/>
          <a:ext cx="7271975" cy="1092240"/>
        </a:xfrm>
        <a:prstGeom prst="roundRect">
          <a:avLst/>
        </a:prstGeom>
        <a:solidFill>
          <a:schemeClr val="accent5">
            <a:hueOff val="-3676673"/>
            <a:satOff val="-5114"/>
            <a:lumOff val="-19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1005" tIns="0" rIns="221005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800" kern="1200" dirty="0" smtClean="0"/>
            <a:t>Электронные издания ЭБС «Лань» чаще ориентированы на уровень образования </a:t>
          </a:r>
          <a:r>
            <a:rPr lang="ru-RU" sz="1800" kern="1200" dirty="0" err="1" smtClean="0"/>
            <a:t>бакалавриат</a:t>
          </a:r>
          <a:r>
            <a:rPr lang="ru-RU" sz="1800" kern="1200" dirty="0" smtClean="0"/>
            <a:t> и/или магистратура</a:t>
          </a:r>
          <a:endParaRPr lang="ru-RU" sz="1800" kern="1200" dirty="0"/>
        </a:p>
      </dsp:txBody>
      <dsp:txXfrm>
        <a:off x="470965" y="1757484"/>
        <a:ext cx="7165337" cy="985602"/>
      </dsp:txXfrm>
    </dsp:sp>
    <dsp:sp modelId="{E33D7BF8-33C8-434B-A276-77BE22E10B97}">
      <dsp:nvSpPr>
        <dsp:cNvPr id="0" name=""/>
        <dsp:cNvSpPr/>
      </dsp:nvSpPr>
      <dsp:spPr>
        <a:xfrm>
          <a:off x="0" y="3928605"/>
          <a:ext cx="8352009" cy="93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7353345"/>
              <a:satOff val="-10228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F6124A4-68BF-4CD6-AC3E-C0138425DF9D}">
      <dsp:nvSpPr>
        <dsp:cNvPr id="0" name=""/>
        <dsp:cNvSpPr/>
      </dsp:nvSpPr>
      <dsp:spPr>
        <a:xfrm>
          <a:off x="417646" y="3382485"/>
          <a:ext cx="7271975" cy="1092240"/>
        </a:xfrm>
        <a:prstGeom prst="roundRect">
          <a:avLst/>
        </a:prstGeom>
        <a:solidFill>
          <a:schemeClr val="accent5">
            <a:hueOff val="-7353345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1005" tIns="0" rIns="221005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800" kern="1200" dirty="0" smtClean="0"/>
            <a:t>Год выпуска электронных изданий не соответствует  требованиям (не старше 5 лет)</a:t>
          </a:r>
          <a:endParaRPr lang="ru-RU" sz="1800" kern="1200" dirty="0"/>
        </a:p>
      </dsp:txBody>
      <dsp:txXfrm>
        <a:off x="470965" y="3435804"/>
        <a:ext cx="7165337" cy="9856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29050" y="0"/>
            <a:ext cx="2930525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59EE96-2118-4DFA-8532-349F690D80B8}" type="datetimeFigureOut">
              <a:rPr lang="ru-RU" smtClean="0"/>
              <a:t>11.03.2025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86888"/>
            <a:ext cx="2930525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29050" y="9386888"/>
            <a:ext cx="2930525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60505E-4E94-467C-8D61-610A6C2E46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59205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D543B-C510-45E7-B102-41BE0793380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t>11.03.2025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D5ADD-409C-4A6D-8EA1-048C4BAABF7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D543B-C510-45E7-B102-41BE0793380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t>11.03.2025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D5ADD-409C-4A6D-8EA1-048C4BAABF7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D543B-C510-45E7-B102-41BE0793380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t>11.03.2025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D5ADD-409C-4A6D-8EA1-048C4BAABF7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D543B-C510-45E7-B102-41BE0793380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t>11.03.2025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D5ADD-409C-4A6D-8EA1-048C4BAABF7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7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7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D543B-C510-45E7-B102-41BE0793380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t>11.03.2025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D5ADD-409C-4A6D-8EA1-048C4BAABF7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D543B-C510-45E7-B102-41BE0793380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t>11.03.2025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D5ADD-409C-4A6D-8EA1-048C4BAABF7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D543B-C510-45E7-B102-41BE0793380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t>11.03.2025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D5ADD-409C-4A6D-8EA1-048C4BAABF7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D543B-C510-45E7-B102-41BE0793380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t>11.03.2025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D5ADD-409C-4A6D-8EA1-048C4BAABF7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D543B-C510-45E7-B102-41BE0793380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t>11.03.2025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D5ADD-409C-4A6D-8EA1-048C4BAABF7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D543B-C510-45E7-B102-41BE0793380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t>11.03.2025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D5ADD-409C-4A6D-8EA1-048C4BAABF7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D543B-C510-45E7-B102-41BE0793380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t>11.03.2025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D5ADD-409C-4A6D-8EA1-048C4BAABF7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6ED543B-C510-45E7-B102-41BE0793380E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11.03.2025</a:t>
            </a:fld>
            <a:endParaRPr lang="ru-RU">
              <a:solidFill>
                <a:prstClr val="black">
                  <a:tint val="7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FAD5ADD-409C-4A6D-8EA1-048C4BAABF70}" type="slidenum">
              <a:rPr lang="ru-RU" smtClean="0">
                <a:solidFill>
                  <a:prstClr val="black">
                    <a:tint val="7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144001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71450" y="204717"/>
            <a:ext cx="872103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науки и высшего образования Российской Федерации</a:t>
            </a:r>
          </a:p>
          <a:p>
            <a:pPr algn="ctr">
              <a:defRPr/>
            </a:pP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Федеральное государственное бюджетное образовательное учреждение высшего образования «Уральский государственный лесотехнический университет»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611560" y="2005311"/>
            <a:ext cx="66865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en-US" alt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ходе</a:t>
            </a:r>
            <a:r>
              <a:rPr lang="en-US" alt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лицензировани</a:t>
            </a:r>
            <a:r>
              <a:rPr lang="ru-RU" alt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</a:t>
            </a:r>
            <a:r>
              <a:rPr lang="en-US" altLang="ru-RU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новых</a:t>
            </a:r>
            <a:r>
              <a:rPr lang="en-US" alt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образовательных</a:t>
            </a:r>
            <a:r>
              <a:rPr lang="en-US" alt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 колледжа</a:t>
            </a:r>
            <a:endParaRPr lang="en-US" alt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8358" y="5797576"/>
            <a:ext cx="446167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Докладчик: Соловьева Оксана Евгеньевна</a:t>
            </a:r>
          </a:p>
          <a:p>
            <a:pPr>
              <a:defRPr/>
            </a:pP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Директор колледжа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Заголовок 1"/>
          <p:cNvSpPr>
            <a:spLocks noGrp="1"/>
          </p:cNvSpPr>
          <p:nvPr>
            <p:ph type="title"/>
          </p:nvPr>
        </p:nvSpPr>
        <p:spPr>
          <a:xfrm>
            <a:off x="461281" y="274638"/>
            <a:ext cx="8229600" cy="639763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Текущий статус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8018372"/>
              </p:ext>
            </p:extLst>
          </p:nvPr>
        </p:nvGraphicFramePr>
        <p:xfrm>
          <a:off x="409962" y="927171"/>
          <a:ext cx="8280919" cy="3654311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276796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50484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0811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36628"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Специальность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999" marR="62999" marT="41999" marB="419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Статус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999" marR="62999" marT="41999" marB="419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999" marR="62999" marT="41999" marB="419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147548">
                <a:tc>
                  <a:txBody>
                    <a:bodyPr/>
                    <a:lstStyle/>
                    <a:p>
                      <a:pPr algn="just" fontAlgn="auto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18.02.12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Технология аналитического контроля химических соединений</a:t>
                      </a:r>
                      <a:endParaRPr lang="ru-RU" sz="18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999" marR="62999" marT="41999" marB="419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Пакет документов по</a:t>
                      </a: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образовательной программе направлен в Федеральную службу по надзору в сфере образования и науки (</a:t>
                      </a:r>
                      <a:r>
                        <a:rPr lang="ru-RU" sz="16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Рособрнадзор</a:t>
                      </a: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 </a:t>
                      </a:r>
                      <a:endParaRPr lang="ru-RU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999" marR="62999" marT="41999" marB="419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</a:pPr>
                      <a:r>
                        <a:rPr lang="ru-RU" sz="6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Wingdings" panose="05000000000000000000"/>
                        </a:rPr>
                        <a:t></a:t>
                      </a:r>
                      <a:endParaRPr lang="ru-RU" sz="6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999" marR="62999" marT="41999" marB="419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152128">
                <a:tc>
                  <a:txBody>
                    <a:bodyPr/>
                    <a:lstStyle/>
                    <a:p>
                      <a:pPr algn="just" fontAlgn="auto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23.02.01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Организация перевозок и управление на транспорте (по видам)</a:t>
                      </a:r>
                      <a:endParaRPr lang="ru-RU" sz="18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999" marR="62999" marT="41999" marB="419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Корректировка всех рабочих программ в разделе 3.2. Информационное обеспечение реализации программы*</a:t>
                      </a:r>
                      <a:endParaRPr lang="ru-RU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999" marR="62999" marT="41999" marB="419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 марта 2025</a:t>
                      </a:r>
                      <a:endParaRPr lang="ru-RU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999" marR="62999" marT="41999" marB="419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903111">
                <a:tc>
                  <a:txBody>
                    <a:bodyPr/>
                    <a:lstStyle/>
                    <a:p>
                      <a:pPr algn="just" fontAlgn="auto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35.02.02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Технология лесозаготовок</a:t>
                      </a:r>
                      <a:endParaRPr lang="ru-RU" sz="18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999" marR="62999" marT="41999" marB="419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Корректировка всех рабочих программ в разделе 3.2. Информационное обеспечение реализации программы*</a:t>
                      </a:r>
                      <a:endParaRPr lang="ru-RU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999" marR="62999" marT="41999" marB="419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 марта 2025</a:t>
                      </a:r>
                      <a:endParaRPr lang="ru-RU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999" marR="62999" marT="41999" marB="419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11949" y="4797152"/>
            <a:ext cx="829534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Примечание: </a:t>
            </a:r>
          </a:p>
          <a:p>
            <a:r>
              <a:rPr lang="ru-RU" sz="1600" dirty="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*внесение </a:t>
            </a:r>
            <a:r>
              <a:rPr lang="ru-RU" sz="16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изменений в раздел 3.2. Информационное обеспечение реализации </a:t>
            </a:r>
            <a:r>
              <a:rPr lang="ru-RU" sz="1600" dirty="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(перечень источников основной и дополнительной литературы, Интернет-ресурсов) связан с отказом от использования в университете ЭБС «</a:t>
            </a:r>
            <a:r>
              <a:rPr lang="ru-RU" sz="1600" dirty="0" err="1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Юрайт</a:t>
            </a:r>
            <a:r>
              <a:rPr lang="ru-RU" sz="1600" dirty="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1600" dirty="0">
              <a:solidFill>
                <a:schemeClr val="dk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96944" cy="1325563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Сложности в подборе источников основной и дополнительной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литературы по профессиональным модулям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702719270"/>
              </p:ext>
            </p:extLst>
          </p:nvPr>
        </p:nvGraphicFramePr>
        <p:xfrm>
          <a:off x="611560" y="1690689"/>
          <a:ext cx="8352928" cy="48868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264187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решения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0461" y="1771651"/>
            <a:ext cx="8229600" cy="2966588"/>
          </a:xfrm>
        </p:spPr>
        <p:txBody>
          <a:bodyPr/>
          <a:lstStyle/>
          <a:p>
            <a:pPr marL="514350" indent="-514350" algn="just">
              <a:buFont typeface="Arial" panose="020B0604020202020204" pitchFamily="34" charset="0"/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Завершить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работу по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корректировке ОПОП </a:t>
            </a:r>
          </a:p>
          <a:p>
            <a:pPr marL="0" indent="0" algn="just">
              <a:buNone/>
            </a:pP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Срок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31.03.2025. Отв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директор колледжа, совместно с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директорами институтов.</a:t>
            </a:r>
            <a:endParaRPr lang="ru-RU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214</Words>
  <Application>Microsoft Office PowerPoint</Application>
  <PresentationFormat>Экран (4:3)</PresentationFormat>
  <Paragraphs>28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1_Тема Office</vt:lpstr>
      <vt:lpstr>Презентация PowerPoint</vt:lpstr>
      <vt:lpstr>Текущий статус</vt:lpstr>
      <vt:lpstr>Сложности в подборе источников основной и дополнительной литературы по профессиональным модулям</vt:lpstr>
      <vt:lpstr>Проект решения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i8300-07</dc:creator>
  <cp:lastModifiedBy>i8300-07</cp:lastModifiedBy>
  <cp:revision>105</cp:revision>
  <cp:lastPrinted>2025-01-09T10:27:00Z</cp:lastPrinted>
  <dcterms:created xsi:type="dcterms:W3CDTF">2023-09-11T06:31:00Z</dcterms:created>
  <dcterms:modified xsi:type="dcterms:W3CDTF">2025-03-11T13:52:57Z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2C6E1A4EF32047879B06C8A1465D271A_13</vt:lpwstr>
  </property>
  <property fmtid="{D5CDD505-2E9C-101B-9397-08002B2CF9AE}" pid="3" name="KSOProductBuildVer">
    <vt:lpwstr>1049-12.2.0.19805</vt:lpwstr>
  </property>
</Properties>
</file>