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76" d="100"/>
          <a:sy n="76" d="100"/>
        </p:scale>
        <p:origin x="-907" y="-245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cxnSp>
          <p:nvCxnSpPr>
            <p:cNvPr id="32" name="Straight Connector 31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fill="norm" stroke="1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fill="norm" stroke="1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fill="norm" stroke="1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fill="norm" stroke="1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fill="norm" stroke="1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 bwMode="auto"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Заголов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Цитата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2" name="TextBox 21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Карточка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Цитата карточки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 bwMode="auto">
          <a:xfrm>
            <a:off x="541870" y="790378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25" name="TextBox 24"/>
          <p:cNvSpPr txBox="1"/>
          <p:nvPr/>
        </p:nvSpPr>
        <p:spPr bwMode="auto"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Истина или лож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7967673" y="609599"/>
            <a:ext cx="1304743" cy="5251451"/>
          </a:xfrm>
        </p:spPr>
        <p:txBody>
          <a:bodyPr vert="eaVert" anchor="ctr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77335" y="609600"/>
            <a:ext cx="7060150" cy="5251450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77334" y="2160589"/>
            <a:ext cx="4184035" cy="388077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089970" y="2160589"/>
            <a:ext cx="4184034" cy="388077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0" y="-8467"/>
            <a:ext cx="12192000" cy="6866466"/>
            <a:chOff x="0" y="-8467"/>
            <a:chExt cx="12192000" cy="6866466"/>
          </a:xfrm>
        </p:grpSpPr>
        <p:cxnSp>
          <p:nvCxnSpPr>
            <p:cNvPr id="20" name="Straight Connector 19"/>
            <p:cNvCxnSpPr>
              <a:cxnSpLocks/>
            </p:cNvCxnSpPr>
            <p:nvPr/>
          </p:nvCxnSpPr>
          <p:spPr bwMode="auto"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 bwMode="auto"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 bwMode="auto">
            <a:xfrm>
              <a:off x="9181476" y="-8467"/>
              <a:ext cx="3007349" cy="6866466"/>
            </a:xfrm>
            <a:custGeom>
              <a:avLst/>
              <a:gdLst/>
              <a:ahLst/>
              <a:cxnLst/>
              <a:rect l="l" t="t" r="r" b="b"/>
              <a:pathLst>
                <a:path w="3007349" h="6866467" fill="norm" stroke="1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 bwMode="auto">
            <a:xfrm>
              <a:off x="9603442" y="-8467"/>
              <a:ext cx="2588558" cy="6866466"/>
            </a:xfrm>
            <a:custGeom>
              <a:avLst/>
              <a:gdLst/>
              <a:ahLst/>
              <a:cxnLst/>
              <a:rect l="l" t="t" r="r" b="b"/>
              <a:pathLst>
                <a:path w="2573311" h="6866467" fill="norm" stroke="1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 bwMode="auto">
            <a:xfrm>
              <a:off x="8932333" y="3048000"/>
              <a:ext cx="3259666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 bwMode="auto">
            <a:xfrm>
              <a:off x="9334500" y="-8467"/>
              <a:ext cx="2854326" cy="6866466"/>
            </a:xfrm>
            <a:custGeom>
              <a:avLst/>
              <a:gdLst/>
              <a:ahLst/>
              <a:cxnLst/>
              <a:rect l="l" t="t" r="r" b="b"/>
              <a:pathLst>
                <a:path w="2858013" h="6866467" fill="norm" stroke="1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 bwMode="auto">
            <a:xfrm>
              <a:off x="10898730" y="-8467"/>
              <a:ext cx="1290094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 fill="norm" stroke="1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 bwMode="auto">
            <a:xfrm>
              <a:off x="10938999" y="-8467"/>
              <a:ext cx="1249825" cy="6866466"/>
            </a:xfrm>
            <a:custGeom>
              <a:avLst/>
              <a:gdLst/>
              <a:ahLst/>
              <a:cxnLst/>
              <a:rect l="l" t="t" r="r" b="b"/>
              <a:pathLst>
                <a:path w="1249825" h="6858000" fill="norm" stroke="1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 bwMode="auto">
            <a:xfrm>
              <a:off x="10371666" y="3589867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 bwMode="auto"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C1E35B-6140-426F-91B5-09A444F3CE56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677334" y="6041362"/>
            <a:ext cx="62976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FE9F154-8910-4DF8-92D7-4F4F235906BC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>
        <a:spcBef>
          <a:spcPts val="0"/>
        </a:spcBef>
        <a:buNone/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20581" y="3258644"/>
            <a:ext cx="9917723" cy="1646302"/>
          </a:xfrm>
        </p:spPr>
        <p:txBody>
          <a:bodyPr/>
          <a:lstStyle/>
          <a:p>
            <a:pPr algn="ctr">
              <a:defRPr/>
            </a:pPr>
            <a:r>
              <a:rPr lang="ru-RU" sz="4000">
                <a:solidFill>
                  <a:schemeClr val="accent2"/>
                </a:solidFill>
                <a:latin typeface="Times New Roman"/>
                <a:cs typeface="Times New Roman"/>
              </a:rPr>
              <a:t>Внесение изменений </a:t>
            </a:r>
            <a:r>
              <a:rPr lang="ru-RU" sz="4000">
                <a:solidFill>
                  <a:schemeClr val="accent2"/>
                </a:solidFill>
                <a:latin typeface="Times New Roman"/>
                <a:cs typeface="Times New Roman"/>
              </a:rPr>
              <a:t>в </a:t>
            </a:r>
            <a:r>
              <a:rPr lang="ru-RU" sz="4000">
                <a:solidFill>
                  <a:schemeClr val="accent2"/>
                </a:solidFill>
                <a:latin typeface="Times New Roman"/>
                <a:cs typeface="Times New Roman"/>
              </a:rPr>
              <a:t>положение </a:t>
            </a:r>
            <a:r>
              <a:rPr lang="ru-RU" sz="4000">
                <a:solidFill>
                  <a:schemeClr val="accent2"/>
                </a:solidFill>
                <a:latin typeface="Times New Roman"/>
                <a:cs typeface="Times New Roman"/>
              </a:rPr>
              <a:t>«</a:t>
            </a:r>
            <a:r>
              <a:rPr lang="ru-RU" sz="4000">
                <a:solidFill>
                  <a:schemeClr val="accent2"/>
                </a:solidFill>
                <a:latin typeface="Times New Roman"/>
                <a:cs typeface="Times New Roman"/>
              </a:rPr>
              <a:t>Об оказании </a:t>
            </a:r>
            <a:r>
              <a:rPr lang="ru-RU" sz="4000">
                <a:solidFill>
                  <a:schemeClr val="accent2"/>
                </a:solidFill>
                <a:latin typeface="Times New Roman"/>
                <a:cs typeface="Times New Roman"/>
              </a:rPr>
              <a:t>материальной </a:t>
            </a:r>
            <a:r>
              <a:rPr lang="ru-RU" sz="4000">
                <a:solidFill>
                  <a:schemeClr val="accent2"/>
                </a:solidFill>
                <a:latin typeface="Times New Roman"/>
                <a:cs typeface="Times New Roman"/>
              </a:rPr>
              <a:t>поддержки обучающимся </a:t>
            </a:r>
            <a:r>
              <a:rPr lang="ru-RU" sz="4000">
                <a:solidFill>
                  <a:schemeClr val="accent2"/>
                </a:solidFill>
                <a:latin typeface="Times New Roman"/>
                <a:cs typeface="Times New Roman"/>
              </a:rPr>
              <a:t>Уральского </a:t>
            </a:r>
            <a:r>
              <a:rPr lang="ru-RU" sz="4000">
                <a:solidFill>
                  <a:schemeClr val="accent2"/>
                </a:solidFill>
                <a:latin typeface="Times New Roman"/>
                <a:cs typeface="Times New Roman"/>
              </a:rPr>
              <a:t>государственного </a:t>
            </a:r>
            <a:r>
              <a:rPr lang="ru-RU" sz="4000">
                <a:solidFill>
                  <a:schemeClr val="accent2"/>
                </a:solidFill>
                <a:latin typeface="Times New Roman"/>
                <a:cs typeface="Times New Roman"/>
              </a:rPr>
              <a:t>лесотехнического университета</a:t>
            </a:r>
            <a:r>
              <a:rPr lang="ru-RU" sz="4000">
                <a:solidFill>
                  <a:schemeClr val="accent2"/>
                </a:solidFill>
                <a:latin typeface="Times New Roman"/>
                <a:cs typeface="Times New Roman"/>
              </a:rPr>
              <a:t>»</a:t>
            </a:r>
            <a:endParaRPr lang="ru-RU" sz="4000">
              <a:solidFill>
                <a:schemeClr val="accent2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5207" y="0"/>
            <a:ext cx="9039422" cy="97804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Приложение 2. </a:t>
            </a:r>
            <a:r>
              <a:rPr lang="ru-RU">
                <a:latin typeface="Times New Roman"/>
                <a:cs typeface="Times New Roman"/>
              </a:rPr>
              <a:t>Расширили перечень категорий нуждаемости</a:t>
            </a:r>
            <a:endParaRPr lang="ru-RU">
              <a:latin typeface="Times New Roman"/>
              <a:cs typeface="Times New Roman"/>
            </a:endParaRPr>
          </a:p>
        </p:txBody>
      </p:sp>
      <p:pic>
        <p:nvPicPr>
          <p:cNvPr id="113420745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830584" y="1646067"/>
            <a:ext cx="8867021" cy="29354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5207" y="0"/>
            <a:ext cx="9039422" cy="97804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Приложение 2. </a:t>
            </a:r>
            <a:r>
              <a:rPr lang="ru-RU">
                <a:latin typeface="Times New Roman"/>
                <a:cs typeface="Times New Roman"/>
              </a:rPr>
              <a:t>Расширили перечень категорий нуждаемости</a:t>
            </a:r>
            <a:endParaRPr lang="ru-RU">
              <a:latin typeface="Times New Roman"/>
              <a:cs typeface="Times New Roman"/>
            </a:endParaRPr>
          </a:p>
        </p:txBody>
      </p:sp>
      <p:pic>
        <p:nvPicPr>
          <p:cNvPr id="191758125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674757" y="1157413"/>
            <a:ext cx="7460550" cy="514360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Arial"/>
        <a:cs typeface="Arial"/>
      </a:majorFont>
      <a:minorFont>
        <a:latin typeface="Trebuchet MS"/>
        <a:ea typeface="Arial"/>
        <a:cs typeface="Arial"/>
      </a:minorFont>
    </a:fontScheme>
    <a:fmtScheme name="Аспект"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0</Words>
  <Application>Р7-Офис/7.3.3.0</Application>
  <DocSecurity>0</DocSecurity>
  <PresentationFormat>Произвольный</PresentationFormat>
  <Paragraphs>0</Paragraphs>
  <Slides>3</Slides>
  <Notes>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1</vt:lpstr>
      <vt:lpstr>Slide 1</vt:lpstr>
      <vt:lpstr>Slide 2</vt:lpstr>
      <vt:lpstr>Slide 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Претенденты на стипендии Президента и Правительства Российской Федерации</dc:title>
  <dc:subject/>
  <dc:creator>Vlada Pru</dc:creator>
  <cp:keywords/>
  <dc:description/>
  <dc:identifier/>
  <dc:language/>
  <cp:lastModifiedBy/>
  <cp:revision>41</cp:revision>
  <dcterms:created xsi:type="dcterms:W3CDTF">2020-06-18T05:05:50Z</dcterms:created>
  <dcterms:modified xsi:type="dcterms:W3CDTF">2025-04-17T03:49:48Z</dcterms:modified>
  <cp:category/>
  <cp:contentStatus/>
  <cp:version/>
</cp:coreProperties>
</file>