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76" d="100"/>
          <a:sy n="76" d="100"/>
        </p:scale>
        <p:origin x="-907" y="-245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auto">
          <a:xfrm>
            <a:off x="0" y="-8467"/>
            <a:ext cx="12192000" cy="6866466"/>
            <a:chOff x="0" y="-8467"/>
            <a:chExt cx="12192000" cy="6866466"/>
          </a:xfrm>
        </p:grpSpPr>
        <p:cxnSp>
          <p:nvCxnSpPr>
            <p:cNvPr id="32" name="Straight Connector 31"/>
            <p:cNvCxnSpPr>
              <a:cxnSpLocks/>
            </p:cNvCxnSpPr>
            <p:nvPr/>
          </p:nvCxnSpPr>
          <p:spPr bwMode="auto"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 bwMode="auto"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 bwMode="auto"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fill="norm" stroke="1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 bwMode="auto"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fill="norm" stroke="1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 bwMode="auto"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 bwMode="auto"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fill="norm" stroke="1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 bwMode="auto"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fill="norm" stroke="1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 bwMode="auto"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fill="norm" stroke="1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 bwMode="auto"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 bwMode="auto"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Заголов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Цитата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 bwMode="auto">
          <a:xfrm>
            <a:off x="541870" y="790378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22" name="TextBox 21"/>
          <p:cNvSpPr txBox="1"/>
          <p:nvPr/>
        </p:nvSpPr>
        <p:spPr bwMode="auto"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Карточка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Цитата карточки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 bwMode="auto">
          <a:xfrm>
            <a:off x="541870" y="790378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25" name="TextBox 24"/>
          <p:cNvSpPr txBox="1"/>
          <p:nvPr/>
        </p:nvSpPr>
        <p:spPr bwMode="auto"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userDrawn="1">
  <p:cSld name="Истина или лож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7967673" y="609599"/>
            <a:ext cx="1304743" cy="5251451"/>
          </a:xfrm>
        </p:spPr>
        <p:txBody>
          <a:bodyPr vert="eaVert" anchor="ctr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77335" y="609600"/>
            <a:ext cx="7060150" cy="5251450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>
            <a:lvl1pPr>
              <a:defRPr sz="36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77334" y="2160589"/>
            <a:ext cx="4184035" cy="388077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089970" y="2160589"/>
            <a:ext cx="4184034" cy="388077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609600"/>
            <a:ext cx="8596668" cy="13208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auto">
          <a:xfrm>
            <a:off x="0" y="-8467"/>
            <a:ext cx="12192000" cy="6866466"/>
            <a:chOff x="0" y="-8467"/>
            <a:chExt cx="12192000" cy="6866466"/>
          </a:xfrm>
        </p:grpSpPr>
        <p:cxnSp>
          <p:nvCxnSpPr>
            <p:cNvPr id="20" name="Straight Connector 19"/>
            <p:cNvCxnSpPr>
              <a:cxnSpLocks/>
            </p:cNvCxnSpPr>
            <p:nvPr/>
          </p:nvCxnSpPr>
          <p:spPr bwMode="auto"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 bwMode="auto"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 bwMode="auto"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fill="norm" stroke="1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 bwMode="auto"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fill="norm" stroke="1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 bwMode="auto"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 bwMode="auto"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fill="norm" stroke="1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 bwMode="auto"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fill="norm" stroke="1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 bwMode="auto"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fill="norm" stroke="1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 bwMode="auto"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 bwMode="auto"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C1E35B-6140-426F-91B5-09A444F3CE56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677334" y="6041362"/>
            <a:ext cx="62976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FE9F154-8910-4DF8-92D7-4F4F235906BC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>
        <a:spcBef>
          <a:spcPts val="0"/>
        </a:spcBef>
        <a:buNone/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20581" y="3258644"/>
            <a:ext cx="9917723" cy="1646302"/>
          </a:xfrm>
        </p:spPr>
        <p:txBody>
          <a:bodyPr/>
          <a:lstStyle/>
          <a:p>
            <a:pPr algn="ctr">
              <a:defRPr/>
            </a:pPr>
            <a:r>
              <a:rPr lang="ru-RU" sz="4000">
                <a:solidFill>
                  <a:schemeClr val="accent2"/>
                </a:solidFill>
                <a:latin typeface="Times New Roman"/>
                <a:cs typeface="Times New Roman"/>
              </a:rPr>
              <a:t>Внесение изменений </a:t>
            </a:r>
            <a:r>
              <a:rPr lang="ru-RU" sz="4000">
                <a:solidFill>
                  <a:schemeClr val="accent2"/>
                </a:solidFill>
                <a:latin typeface="Times New Roman"/>
                <a:cs typeface="Times New Roman"/>
              </a:rPr>
              <a:t>в </a:t>
            </a:r>
            <a:r>
              <a:rPr lang="ru-RU" sz="4000">
                <a:solidFill>
                  <a:schemeClr val="accent2"/>
                </a:solidFill>
                <a:latin typeface="Times New Roman"/>
                <a:cs typeface="Times New Roman"/>
              </a:rPr>
              <a:t>положение </a:t>
            </a:r>
            <a:r>
              <a:rPr lang="ru-RU" sz="4000">
                <a:solidFill>
                  <a:schemeClr val="accent2"/>
                </a:solidFill>
                <a:latin typeface="Times New Roman"/>
                <a:cs typeface="Times New Roman"/>
              </a:rPr>
              <a:t>«</a:t>
            </a:r>
            <a:r>
              <a:rPr lang="ru-RU" sz="4000">
                <a:solidFill>
                  <a:schemeClr val="accent2"/>
                </a:solidFill>
                <a:latin typeface="Times New Roman"/>
                <a:cs typeface="Times New Roman"/>
              </a:rPr>
              <a:t>Об оказании </a:t>
            </a:r>
            <a:r>
              <a:rPr lang="ru-RU" sz="4000">
                <a:solidFill>
                  <a:schemeClr val="accent2"/>
                </a:solidFill>
                <a:latin typeface="Times New Roman"/>
                <a:cs typeface="Times New Roman"/>
              </a:rPr>
              <a:t>материальной </a:t>
            </a:r>
            <a:r>
              <a:rPr lang="ru-RU" sz="4000">
                <a:solidFill>
                  <a:schemeClr val="accent2"/>
                </a:solidFill>
                <a:latin typeface="Times New Roman"/>
                <a:cs typeface="Times New Roman"/>
              </a:rPr>
              <a:t>поддержки обучающимся </a:t>
            </a:r>
            <a:r>
              <a:rPr lang="ru-RU" sz="4000">
                <a:solidFill>
                  <a:schemeClr val="accent2"/>
                </a:solidFill>
                <a:latin typeface="Times New Roman"/>
                <a:cs typeface="Times New Roman"/>
              </a:rPr>
              <a:t>Уральского </a:t>
            </a:r>
            <a:r>
              <a:rPr lang="ru-RU" sz="4000">
                <a:solidFill>
                  <a:schemeClr val="accent2"/>
                </a:solidFill>
                <a:latin typeface="Times New Roman"/>
                <a:cs typeface="Times New Roman"/>
              </a:rPr>
              <a:t>государственного </a:t>
            </a:r>
            <a:r>
              <a:rPr lang="ru-RU" sz="4000">
                <a:solidFill>
                  <a:schemeClr val="accent2"/>
                </a:solidFill>
                <a:latin typeface="Times New Roman"/>
                <a:cs typeface="Times New Roman"/>
              </a:rPr>
              <a:t>лесотехнического университета</a:t>
            </a:r>
            <a:r>
              <a:rPr lang="ru-RU" sz="4000">
                <a:solidFill>
                  <a:schemeClr val="accent2"/>
                </a:solidFill>
                <a:latin typeface="Times New Roman"/>
                <a:cs typeface="Times New Roman"/>
              </a:rPr>
              <a:t>»</a:t>
            </a:r>
            <a:endParaRPr lang="ru-RU" sz="4000">
              <a:solidFill>
                <a:schemeClr val="accent2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5207" y="0"/>
            <a:ext cx="9039422" cy="97804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Приложение 2. </a:t>
            </a:r>
            <a:r>
              <a:rPr lang="ru-RU">
                <a:latin typeface="Times New Roman"/>
                <a:cs typeface="Times New Roman"/>
              </a:rPr>
              <a:t>Расширили перечень категорий нуждаемости</a:t>
            </a: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13420745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830584" y="1646067"/>
            <a:ext cx="8867021" cy="29354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5207" y="0"/>
            <a:ext cx="9039422" cy="97804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Приложение 2. </a:t>
            </a:r>
            <a:r>
              <a:rPr lang="ru-RU">
                <a:latin typeface="Times New Roman"/>
                <a:cs typeface="Times New Roman"/>
              </a:rPr>
              <a:t>Расширили перечень категорий нуждаемости</a:t>
            </a: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91758125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674757" y="1157413"/>
            <a:ext cx="7460550" cy="51436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Аспект"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Р7-Офис/7.3.3.0</Application>
  <DocSecurity>0</DocSecurity>
  <PresentationFormat>Произвольный</PresentationFormat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Претенденты на стипендии Президента и Правительства Российской Федерации</dc:title>
  <dc:subject/>
  <dc:creator>Vlada Pru</dc:creator>
  <cp:keywords/>
  <dc:description/>
  <dc:identifier/>
  <dc:language/>
  <cp:lastModifiedBy/>
  <cp:revision>41</cp:revision>
  <dcterms:created xsi:type="dcterms:W3CDTF">2020-06-18T05:05:50Z</dcterms:created>
  <dcterms:modified xsi:type="dcterms:W3CDTF">2025-04-17T03:49:48Z</dcterms:modified>
  <cp:category/>
  <cp:contentStatus/>
  <cp:version/>
</cp:coreProperties>
</file>