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60" r:id="rId4"/>
    <p:sldId id="259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4BA224-48AD-4D15-BDE5-96EB58EF1854}" type="datetimeFigureOut">
              <a:rPr lang="ru-RU" smtClean="0"/>
              <a:t>04.10.2021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16F008-9DAC-4951-8722-6D4FCED761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26937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16F008-9DAC-4951-8722-6D4FCED76175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79484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CE945-7C0C-46A2-97D4-48E6088F0909}" type="datetime1">
              <a:rPr lang="ru-RU" smtClean="0"/>
              <a:t>04.10.2021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DA8B4-B07C-438F-B94E-7329FD3A59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17039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1FF36-1B4B-4E73-BCD9-59AB634F567E}" type="datetime1">
              <a:rPr lang="ru-RU" smtClean="0"/>
              <a:t>04.10.2021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DA8B4-B07C-438F-B94E-7329FD3A59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74606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F216D-A511-4AF5-9F3C-3673CDF0624A}" type="datetime1">
              <a:rPr lang="ru-RU" smtClean="0"/>
              <a:t>04.10.2021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DA8B4-B07C-438F-B94E-7329FD3A59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20844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C5C54-3B63-4D67-A2B1-BA7DEBE9CAFE}" type="datetime1">
              <a:rPr lang="ru-RU" smtClean="0"/>
              <a:t>04.10.2021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DA8B4-B07C-438F-B94E-7329FD3A59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87001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C0715-EF0F-43F4-BDD0-3E1B21A73EFE}" type="datetime1">
              <a:rPr lang="ru-RU" smtClean="0"/>
              <a:t>04.10.2021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DA8B4-B07C-438F-B94E-7329FD3A59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02476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69938-4D21-4ED9-976F-9A958786AA76}" type="datetime1">
              <a:rPr lang="ru-RU" smtClean="0"/>
              <a:t>04.10.2021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DA8B4-B07C-438F-B94E-7329FD3A59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19992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2AE57-E3AC-4A31-8080-56DE53678637}" type="datetime1">
              <a:rPr lang="ru-RU" smtClean="0"/>
              <a:t>04.10.2021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DA8B4-B07C-438F-B94E-7329FD3A59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06506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1DE43-4DD4-44E4-93CA-EC22E79C5E14}" type="datetime1">
              <a:rPr lang="ru-RU" smtClean="0"/>
              <a:t>04.10.2021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DA8B4-B07C-438F-B94E-7329FD3A59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18950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2AB45-CAF7-4913-B399-606D1B8E6CF0}" type="datetime1">
              <a:rPr lang="ru-RU" smtClean="0"/>
              <a:t>04.10.2021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DA8B4-B07C-438F-B94E-7329FD3A59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82780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00D07-110E-4787-B272-117123DDEABB}" type="datetime1">
              <a:rPr lang="ru-RU" smtClean="0"/>
              <a:t>04.10.2021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DA8B4-B07C-438F-B94E-7329FD3A59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21969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92882-A5B5-461B-B118-8DADE9A6A012}" type="datetime1">
              <a:rPr lang="ru-RU" smtClean="0"/>
              <a:t>04.10.2021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DA8B4-B07C-438F-B94E-7329FD3A59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95210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D858B0-0339-4191-9C63-7F0118396AC3}" type="datetime1">
              <a:rPr lang="ru-RU" smtClean="0"/>
              <a:t>04.10.2021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1DA8B4-B07C-438F-B94E-7329FD3A59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55990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0743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93223" y="1636169"/>
            <a:ext cx="9622971" cy="2387600"/>
          </a:xfrm>
        </p:spPr>
        <p:txBody>
          <a:bodyPr>
            <a:normAutofit/>
          </a:bodyPr>
          <a:lstStyle/>
          <a:p>
            <a:r>
              <a:rPr lang="ru-RU" sz="6600" b="1" dirty="0" smtClean="0">
                <a:solidFill>
                  <a:srgbClr val="0070C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Проект </a:t>
            </a:r>
            <a:br>
              <a:rPr lang="ru-RU" sz="6600" b="1" dirty="0" smtClean="0">
                <a:solidFill>
                  <a:srgbClr val="0070C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</a:br>
            <a:r>
              <a:rPr lang="ru-RU" sz="6600" b="1" dirty="0" smtClean="0">
                <a:solidFill>
                  <a:srgbClr val="0070C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«ОРИЕНТИР: ЯМАЛ»</a:t>
            </a:r>
            <a:endParaRPr lang="ru-RU" sz="6600" b="1" dirty="0">
              <a:solidFill>
                <a:srgbClr val="0070C0"/>
              </a:solidFill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32708" y="5659938"/>
            <a:ext cx="9144000" cy="1655762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Служба занятости населения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Ямало-Ненецкого автономного округа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8874034" y="0"/>
            <a:ext cx="3317965" cy="2281646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06730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6400" y="144776"/>
            <a:ext cx="10515600" cy="923109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0070C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Проект «ОРИЕНТИР: ЯМАЛ»</a:t>
            </a:r>
            <a:endParaRPr lang="ru-RU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1362024" y="1439336"/>
            <a:ext cx="10594857" cy="22313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ЕСЛИ ТЫ:</a:t>
            </a:r>
          </a:p>
          <a:p>
            <a:pPr algn="just"/>
            <a:r>
              <a:rPr lang="ru-RU" sz="3300" dirty="0" smtClean="0">
                <a:solidFill>
                  <a:srgbClr val="00206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выпускник-медалист </a:t>
            </a:r>
            <a:r>
              <a:rPr lang="ru-RU" sz="3300" dirty="0" err="1" smtClean="0">
                <a:solidFill>
                  <a:srgbClr val="00206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ямальской</a:t>
            </a:r>
            <a:r>
              <a:rPr lang="ru-RU" sz="3300" dirty="0" smtClean="0">
                <a:solidFill>
                  <a:srgbClr val="00206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 школы </a:t>
            </a:r>
          </a:p>
          <a:p>
            <a:pPr algn="just"/>
            <a:r>
              <a:rPr lang="ru-RU" sz="3300" dirty="0">
                <a:solidFill>
                  <a:srgbClr val="00206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получаешь очно высшее образование за пределами Ямала</a:t>
            </a:r>
          </a:p>
          <a:p>
            <a:pPr algn="just"/>
            <a:r>
              <a:rPr lang="ru-RU" sz="3300" dirty="0" smtClean="0">
                <a:solidFill>
                  <a:srgbClr val="00206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студент последнего или предпоследнего курса </a:t>
            </a:r>
            <a:endParaRPr lang="ru-RU" sz="3300" dirty="0">
              <a:solidFill>
                <a:srgbClr val="002060"/>
              </a:solidFill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431" y="2222004"/>
            <a:ext cx="252082" cy="260272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7188" y="157632"/>
            <a:ext cx="1152525" cy="923925"/>
          </a:xfrm>
          <a:prstGeom prst="rect">
            <a:avLst/>
          </a:prstGeom>
        </p:spPr>
      </p:pic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9448800" y="6486815"/>
            <a:ext cx="2743200" cy="365125"/>
          </a:xfrm>
        </p:spPr>
        <p:txBody>
          <a:bodyPr/>
          <a:lstStyle/>
          <a:p>
            <a:fld id="{531DA8B4-B07C-438F-B94E-7329FD3A59BF}" type="slidenum">
              <a:rPr lang="ru-RU" smtClean="0"/>
              <a:t>2</a:t>
            </a:fld>
            <a:endParaRPr lang="ru-RU"/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431" y="2721484"/>
            <a:ext cx="252082" cy="260272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431" y="3221875"/>
            <a:ext cx="252082" cy="260272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582914" y="4042167"/>
            <a:ext cx="7524239" cy="1200329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СТАНЬ УЧАСТНИКОМ </a:t>
            </a:r>
          </a:p>
          <a:p>
            <a:pPr algn="ctr"/>
            <a:r>
              <a:rPr lang="ru-RU" sz="3600" b="1" dirty="0" smtClean="0">
                <a:solidFill>
                  <a:srgbClr val="C0000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ПРОЕКТА «ОРИЕНТИР: ЯМАЛ»!</a:t>
            </a:r>
            <a:endParaRPr lang="ru-RU" sz="3600" b="1" dirty="0">
              <a:solidFill>
                <a:srgbClr val="C00000"/>
              </a:solidFill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14912163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231" y="986610"/>
            <a:ext cx="1843673" cy="5241299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39781" y="63503"/>
            <a:ext cx="10515600" cy="923109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0070C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Преимущества участия в проекте</a:t>
            </a:r>
            <a:endParaRPr lang="ru-RU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2790710" y="5474584"/>
            <a:ext cx="613270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>
                <a:solidFill>
                  <a:srgbClr val="00206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т</a:t>
            </a:r>
            <a:r>
              <a:rPr lang="ru-RU" sz="2800" dirty="0" smtClean="0">
                <a:solidFill>
                  <a:srgbClr val="00206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рудоустройство на территории Ямала</a:t>
            </a:r>
            <a:endParaRPr lang="ru-RU" sz="2800" dirty="0">
              <a:solidFill>
                <a:srgbClr val="002060"/>
              </a:solidFill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6044" y="857341"/>
            <a:ext cx="474666" cy="490088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6044" y="4544339"/>
            <a:ext cx="474666" cy="490088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790710" y="2189093"/>
            <a:ext cx="913142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п</a:t>
            </a:r>
            <a:r>
              <a:rPr lang="ru-RU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одбор рабочего места для прохождения практики во время обучения</a:t>
            </a:r>
            <a:endParaRPr lang="ru-RU" sz="2800" dirty="0">
              <a:solidFill>
                <a:schemeClr val="tx1">
                  <a:lumMod val="75000"/>
                  <a:lumOff val="25000"/>
                </a:schemeClr>
              </a:solidFill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4103" y="2240418"/>
            <a:ext cx="474666" cy="490088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2772754" y="3167953"/>
            <a:ext cx="913142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dirty="0">
                <a:solidFill>
                  <a:srgbClr val="00206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в</a:t>
            </a:r>
            <a:r>
              <a:rPr lang="ru-RU" sz="2800" dirty="0" smtClean="0">
                <a:solidFill>
                  <a:srgbClr val="00206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озможность получить консультации по различным жизненным ситуациям, сопряженным с возвращением на Ямал</a:t>
            </a:r>
            <a:endParaRPr lang="ru-RU" sz="2800" dirty="0">
              <a:solidFill>
                <a:srgbClr val="002060"/>
              </a:solidFill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8853" y="13749"/>
            <a:ext cx="1152525" cy="923925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6044" y="3216036"/>
            <a:ext cx="474666" cy="490088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2781903" y="814557"/>
            <a:ext cx="88656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dirty="0">
                <a:solidFill>
                  <a:srgbClr val="00206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и</a:t>
            </a:r>
            <a:r>
              <a:rPr lang="ru-RU" sz="2800" dirty="0" smtClean="0">
                <a:solidFill>
                  <a:srgbClr val="00206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ндивидуальное профессиональное сопровождение карьерными консультантами до момента трудоустройства на Ямале</a:t>
            </a:r>
            <a:endParaRPr lang="ru-RU" sz="2800" dirty="0">
              <a:solidFill>
                <a:srgbClr val="002060"/>
              </a:solidFill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9448800" y="6492875"/>
            <a:ext cx="2743200" cy="365125"/>
          </a:xfrm>
        </p:spPr>
        <p:txBody>
          <a:bodyPr/>
          <a:lstStyle/>
          <a:p>
            <a:fld id="{531DA8B4-B07C-438F-B94E-7329FD3A59BF}" type="slidenum">
              <a:rPr lang="ru-RU" smtClean="0"/>
              <a:t>3</a:t>
            </a:fld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2790710" y="4486798"/>
            <a:ext cx="913142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в</a:t>
            </a:r>
            <a:r>
              <a:rPr lang="ru-RU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озможность получения именной стипендии Губернатора Ямала при обучении в вузе на «хорошо» и «отлично»</a:t>
            </a:r>
            <a:endParaRPr lang="ru-RU" sz="2800" dirty="0">
              <a:solidFill>
                <a:schemeClr val="tx1">
                  <a:lumMod val="75000"/>
                  <a:lumOff val="25000"/>
                </a:schemeClr>
              </a:solidFill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  <p:pic>
        <p:nvPicPr>
          <p:cNvPr id="16" name="Рисунок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5170" y="5510129"/>
            <a:ext cx="474666" cy="490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37251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i.mycdn.me/i?r=AzEPZsRbOZEKgBhR0XGMT1Rkwf7Uf4n87KXG500SmYthiaaKTM5SRkZCeTgDn6uOyic"/>
          <p:cNvPicPr>
            <a:picLocks noChangeAspect="1" noChangeArrowheads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FilmGrain/>
                    </a14:imgEffect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6402" y="638217"/>
            <a:ext cx="9601200" cy="5743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969109" y="2025201"/>
            <a:ext cx="10924803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accent2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Подробную информацию можно получить в департаменте занятости населения ЯНАО:</a:t>
            </a:r>
          </a:p>
          <a:p>
            <a:pPr algn="ctr"/>
            <a:r>
              <a:rPr lang="ru-RU" sz="3600" i="1" dirty="0" smtClean="0">
                <a:solidFill>
                  <a:srgbClr val="00206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Омельченко Мария Михайловна</a:t>
            </a:r>
          </a:p>
          <a:p>
            <a:pPr algn="ctr"/>
            <a:r>
              <a:rPr lang="ru-RU" sz="3600" dirty="0" smtClean="0">
                <a:solidFill>
                  <a:srgbClr val="00206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Контактный телефон: </a:t>
            </a:r>
            <a:r>
              <a:rPr lang="ru-RU" sz="3600" i="1" dirty="0" smtClean="0">
                <a:solidFill>
                  <a:srgbClr val="00206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+7(34922)-4-96-10</a:t>
            </a:r>
          </a:p>
          <a:p>
            <a:pPr algn="ctr"/>
            <a:r>
              <a:rPr lang="ru-RU" sz="3600" dirty="0" smtClean="0">
                <a:solidFill>
                  <a:srgbClr val="00206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Адрес электронной почты: </a:t>
            </a:r>
            <a:r>
              <a:rPr lang="en-US" sz="3600" i="1" dirty="0">
                <a:solidFill>
                  <a:srgbClr val="00206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MMOmelchenko@yanao.ru</a:t>
            </a:r>
            <a:endParaRPr lang="ru-RU" sz="3600" i="1" dirty="0">
              <a:solidFill>
                <a:srgbClr val="002060"/>
              </a:solidFill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  <p:pic>
        <p:nvPicPr>
          <p:cNvPr id="15" name="Рисунок 1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349" y="2672988"/>
            <a:ext cx="1323532" cy="1366534"/>
          </a:xfrm>
          <a:prstGeom prst="rect">
            <a:avLst/>
          </a:prstGeom>
        </p:spPr>
      </p:pic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9448800" y="6492875"/>
            <a:ext cx="2743200" cy="365125"/>
          </a:xfrm>
        </p:spPr>
        <p:txBody>
          <a:bodyPr/>
          <a:lstStyle/>
          <a:p>
            <a:fld id="{531DA8B4-B07C-438F-B94E-7329FD3A59BF}" type="slidenum">
              <a:rPr lang="ru-RU" smtClean="0"/>
              <a:t>4</a:t>
            </a:fld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7562715" y="5145641"/>
            <a:ext cx="404828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>
                <a:ln w="19050">
                  <a:solidFill>
                    <a:srgbClr val="C00000"/>
                  </a:solidFill>
                </a:ln>
                <a:solidFill>
                  <a:schemeClr val="bg1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ЖДЕТ ТЕБЯ!</a:t>
            </a:r>
            <a:endParaRPr lang="ru-RU" sz="4800" b="1" dirty="0">
              <a:ln w="19050">
                <a:solidFill>
                  <a:srgbClr val="C00000"/>
                </a:solidFill>
              </a:ln>
              <a:solidFill>
                <a:schemeClr val="bg1"/>
              </a:solidFill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176221043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</TotalTime>
  <Words>129</Words>
  <Application>Microsoft Office PowerPoint</Application>
  <PresentationFormat>Широкоэкранный</PresentationFormat>
  <Paragraphs>25</Paragraphs>
  <Slides>4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PT Astra Serif</vt:lpstr>
      <vt:lpstr>Тема Office</vt:lpstr>
      <vt:lpstr>Проект  «ОРИЕНТИР: ЯМАЛ»</vt:lpstr>
      <vt:lpstr>Проект «ОРИЕНТИР: ЯМАЛ»</vt:lpstr>
      <vt:lpstr>Преимущества участия в проекте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«ОРИЕНТИР: ЯМАЛ»</dc:title>
  <dc:creator>Омельченко</dc:creator>
  <cp:lastModifiedBy>Омельченко</cp:lastModifiedBy>
  <cp:revision>45</cp:revision>
  <dcterms:created xsi:type="dcterms:W3CDTF">2021-05-06T07:48:23Z</dcterms:created>
  <dcterms:modified xsi:type="dcterms:W3CDTF">2021-10-04T04:45:52Z</dcterms:modified>
</cp:coreProperties>
</file>